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7200900" cy="10080625"/>
  <p:notesSz cx="6735763" cy="9866313"/>
  <p:defaultTextStyle>
    <a:defPPr>
      <a:defRPr lang="ja-JP"/>
    </a:defPPr>
    <a:lvl1pPr marL="0" algn="l" defTabSz="977494" rtl="0" eaLnBrk="1" latinLnBrk="0" hangingPunct="1">
      <a:defRPr kumimoji="1" sz="1900" kern="1200">
        <a:solidFill>
          <a:schemeClr val="tx1"/>
        </a:solidFill>
        <a:latin typeface="+mn-lt"/>
        <a:ea typeface="+mn-ea"/>
        <a:cs typeface="+mn-cs"/>
      </a:defRPr>
    </a:lvl1pPr>
    <a:lvl2pPr marL="488747" algn="l" defTabSz="977494" rtl="0" eaLnBrk="1" latinLnBrk="0" hangingPunct="1">
      <a:defRPr kumimoji="1" sz="1900" kern="1200">
        <a:solidFill>
          <a:schemeClr val="tx1"/>
        </a:solidFill>
        <a:latin typeface="+mn-lt"/>
        <a:ea typeface="+mn-ea"/>
        <a:cs typeface="+mn-cs"/>
      </a:defRPr>
    </a:lvl2pPr>
    <a:lvl3pPr marL="977494" algn="l" defTabSz="977494" rtl="0" eaLnBrk="1" latinLnBrk="0" hangingPunct="1">
      <a:defRPr kumimoji="1" sz="1900" kern="1200">
        <a:solidFill>
          <a:schemeClr val="tx1"/>
        </a:solidFill>
        <a:latin typeface="+mn-lt"/>
        <a:ea typeface="+mn-ea"/>
        <a:cs typeface="+mn-cs"/>
      </a:defRPr>
    </a:lvl3pPr>
    <a:lvl4pPr marL="1466240" algn="l" defTabSz="977494" rtl="0" eaLnBrk="1" latinLnBrk="0" hangingPunct="1">
      <a:defRPr kumimoji="1" sz="1900" kern="1200">
        <a:solidFill>
          <a:schemeClr val="tx1"/>
        </a:solidFill>
        <a:latin typeface="+mn-lt"/>
        <a:ea typeface="+mn-ea"/>
        <a:cs typeface="+mn-cs"/>
      </a:defRPr>
    </a:lvl4pPr>
    <a:lvl5pPr marL="1954987" algn="l" defTabSz="977494" rtl="0" eaLnBrk="1" latinLnBrk="0" hangingPunct="1">
      <a:defRPr kumimoji="1" sz="1900" kern="1200">
        <a:solidFill>
          <a:schemeClr val="tx1"/>
        </a:solidFill>
        <a:latin typeface="+mn-lt"/>
        <a:ea typeface="+mn-ea"/>
        <a:cs typeface="+mn-cs"/>
      </a:defRPr>
    </a:lvl5pPr>
    <a:lvl6pPr marL="2443734" algn="l" defTabSz="977494" rtl="0" eaLnBrk="1" latinLnBrk="0" hangingPunct="1">
      <a:defRPr kumimoji="1" sz="1900" kern="1200">
        <a:solidFill>
          <a:schemeClr val="tx1"/>
        </a:solidFill>
        <a:latin typeface="+mn-lt"/>
        <a:ea typeface="+mn-ea"/>
        <a:cs typeface="+mn-cs"/>
      </a:defRPr>
    </a:lvl6pPr>
    <a:lvl7pPr marL="2932481" algn="l" defTabSz="977494" rtl="0" eaLnBrk="1" latinLnBrk="0" hangingPunct="1">
      <a:defRPr kumimoji="1" sz="1900" kern="1200">
        <a:solidFill>
          <a:schemeClr val="tx1"/>
        </a:solidFill>
        <a:latin typeface="+mn-lt"/>
        <a:ea typeface="+mn-ea"/>
        <a:cs typeface="+mn-cs"/>
      </a:defRPr>
    </a:lvl7pPr>
    <a:lvl8pPr marL="3421228" algn="l" defTabSz="977494" rtl="0" eaLnBrk="1" latinLnBrk="0" hangingPunct="1">
      <a:defRPr kumimoji="1" sz="1900" kern="1200">
        <a:solidFill>
          <a:schemeClr val="tx1"/>
        </a:solidFill>
        <a:latin typeface="+mn-lt"/>
        <a:ea typeface="+mn-ea"/>
        <a:cs typeface="+mn-cs"/>
      </a:defRPr>
    </a:lvl8pPr>
    <a:lvl9pPr marL="3909974" algn="l" defTabSz="977494"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75">
          <p15:clr>
            <a:srgbClr val="A4A3A4"/>
          </p15:clr>
        </p15:guide>
        <p15:guide id="2" pos="22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9933"/>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0"/>
    <p:restoredTop sz="94630" autoAdjust="0"/>
  </p:normalViewPr>
  <p:slideViewPr>
    <p:cSldViewPr>
      <p:cViewPr varScale="1">
        <p:scale>
          <a:sx n="43" d="100"/>
          <a:sy n="43" d="100"/>
        </p:scale>
        <p:origin x="1614" y="71"/>
      </p:cViewPr>
      <p:guideLst>
        <p:guide orient="horz" pos="3175"/>
        <p:guide pos="2268"/>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C867C3F4-DB70-44C6-8E6C-28F37E172F2F}" type="datetimeFigureOut">
              <a:rPr kumimoji="1" lang="ja-JP" altLang="en-US" smtClean="0"/>
              <a:t>2020/5/19</a:t>
            </a:fld>
            <a:endParaRPr kumimoji="1" lang="ja-JP" altLang="en-US"/>
          </a:p>
        </p:txBody>
      </p:sp>
      <p:sp>
        <p:nvSpPr>
          <p:cNvPr id="4" name="スライド イメージ プレースホルダー 3"/>
          <p:cNvSpPr>
            <a:spLocks noGrp="1" noRot="1" noChangeAspect="1"/>
          </p:cNvSpPr>
          <p:nvPr>
            <p:ph type="sldImg" idx="2"/>
          </p:nvPr>
        </p:nvSpPr>
        <p:spPr>
          <a:xfrm>
            <a:off x="2046288" y="739775"/>
            <a:ext cx="264318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181D6ADA-89B6-4F55-BA04-E35B39DB2CDF}" type="slidenum">
              <a:rPr kumimoji="1" lang="ja-JP" altLang="en-US" smtClean="0"/>
              <a:t>‹#›</a:t>
            </a:fld>
            <a:endParaRPr kumimoji="1" lang="ja-JP" altLang="en-US"/>
          </a:p>
        </p:txBody>
      </p:sp>
    </p:spTree>
    <p:extLst>
      <p:ext uri="{BB962C8B-B14F-4D97-AF65-F5344CB8AC3E}">
        <p14:creationId xmlns:p14="http://schemas.microsoft.com/office/powerpoint/2010/main" val="2700905253"/>
      </p:ext>
    </p:extLst>
  </p:cSld>
  <p:clrMap bg1="lt1" tx1="dk1" bg2="lt2" tx2="dk2" accent1="accent1" accent2="accent2" accent3="accent3" accent4="accent4" accent5="accent5" accent6="accent6" hlink="hlink" folHlink="folHlink"/>
  <p:notesStyle>
    <a:lvl1pPr marL="0" algn="l" defTabSz="977494" rtl="0" eaLnBrk="1" latinLnBrk="0" hangingPunct="1">
      <a:defRPr kumimoji="1" sz="1300" kern="1200">
        <a:solidFill>
          <a:schemeClr val="tx1"/>
        </a:solidFill>
        <a:latin typeface="+mn-lt"/>
        <a:ea typeface="+mn-ea"/>
        <a:cs typeface="+mn-cs"/>
      </a:defRPr>
    </a:lvl1pPr>
    <a:lvl2pPr marL="488747" algn="l" defTabSz="977494" rtl="0" eaLnBrk="1" latinLnBrk="0" hangingPunct="1">
      <a:defRPr kumimoji="1" sz="1300" kern="1200">
        <a:solidFill>
          <a:schemeClr val="tx1"/>
        </a:solidFill>
        <a:latin typeface="+mn-lt"/>
        <a:ea typeface="+mn-ea"/>
        <a:cs typeface="+mn-cs"/>
      </a:defRPr>
    </a:lvl2pPr>
    <a:lvl3pPr marL="977494" algn="l" defTabSz="977494" rtl="0" eaLnBrk="1" latinLnBrk="0" hangingPunct="1">
      <a:defRPr kumimoji="1" sz="1300" kern="1200">
        <a:solidFill>
          <a:schemeClr val="tx1"/>
        </a:solidFill>
        <a:latin typeface="+mn-lt"/>
        <a:ea typeface="+mn-ea"/>
        <a:cs typeface="+mn-cs"/>
      </a:defRPr>
    </a:lvl3pPr>
    <a:lvl4pPr marL="1466240" algn="l" defTabSz="977494" rtl="0" eaLnBrk="1" latinLnBrk="0" hangingPunct="1">
      <a:defRPr kumimoji="1" sz="1300" kern="1200">
        <a:solidFill>
          <a:schemeClr val="tx1"/>
        </a:solidFill>
        <a:latin typeface="+mn-lt"/>
        <a:ea typeface="+mn-ea"/>
        <a:cs typeface="+mn-cs"/>
      </a:defRPr>
    </a:lvl4pPr>
    <a:lvl5pPr marL="1954987" algn="l" defTabSz="977494" rtl="0" eaLnBrk="1" latinLnBrk="0" hangingPunct="1">
      <a:defRPr kumimoji="1" sz="1300" kern="1200">
        <a:solidFill>
          <a:schemeClr val="tx1"/>
        </a:solidFill>
        <a:latin typeface="+mn-lt"/>
        <a:ea typeface="+mn-ea"/>
        <a:cs typeface="+mn-cs"/>
      </a:defRPr>
    </a:lvl5pPr>
    <a:lvl6pPr marL="2443734" algn="l" defTabSz="977494" rtl="0" eaLnBrk="1" latinLnBrk="0" hangingPunct="1">
      <a:defRPr kumimoji="1" sz="1300" kern="1200">
        <a:solidFill>
          <a:schemeClr val="tx1"/>
        </a:solidFill>
        <a:latin typeface="+mn-lt"/>
        <a:ea typeface="+mn-ea"/>
        <a:cs typeface="+mn-cs"/>
      </a:defRPr>
    </a:lvl6pPr>
    <a:lvl7pPr marL="2932481" algn="l" defTabSz="977494" rtl="0" eaLnBrk="1" latinLnBrk="0" hangingPunct="1">
      <a:defRPr kumimoji="1" sz="1300" kern="1200">
        <a:solidFill>
          <a:schemeClr val="tx1"/>
        </a:solidFill>
        <a:latin typeface="+mn-lt"/>
        <a:ea typeface="+mn-ea"/>
        <a:cs typeface="+mn-cs"/>
      </a:defRPr>
    </a:lvl7pPr>
    <a:lvl8pPr marL="3421228" algn="l" defTabSz="977494" rtl="0" eaLnBrk="1" latinLnBrk="0" hangingPunct="1">
      <a:defRPr kumimoji="1" sz="1300" kern="1200">
        <a:solidFill>
          <a:schemeClr val="tx1"/>
        </a:solidFill>
        <a:latin typeface="+mn-lt"/>
        <a:ea typeface="+mn-ea"/>
        <a:cs typeface="+mn-cs"/>
      </a:defRPr>
    </a:lvl8pPr>
    <a:lvl9pPr marL="3909974" algn="l" defTabSz="977494"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46288" y="739775"/>
            <a:ext cx="2643187" cy="37004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81D6ADA-89B6-4F55-BA04-E35B39DB2CDF}" type="slidenum">
              <a:rPr kumimoji="1" lang="ja-JP" altLang="en-US" smtClean="0"/>
              <a:t>1</a:t>
            </a:fld>
            <a:endParaRPr kumimoji="1" lang="ja-JP" altLang="en-US"/>
          </a:p>
        </p:txBody>
      </p:sp>
    </p:spTree>
    <p:extLst>
      <p:ext uri="{BB962C8B-B14F-4D97-AF65-F5344CB8AC3E}">
        <p14:creationId xmlns:p14="http://schemas.microsoft.com/office/powerpoint/2010/main" val="1571823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xfrm>
            <a:off x="2046288" y="739775"/>
            <a:ext cx="2643187" cy="3700463"/>
          </a:xfrm>
          <a:ln/>
        </p:spPr>
      </p:sp>
      <p:sp>
        <p:nvSpPr>
          <p:cNvPr id="5123" name="Rectangle 3"/>
          <p:cNvSpPr>
            <a:spLocks noGrp="1" noChangeArrowheads="1"/>
          </p:cNvSpPr>
          <p:nvPr>
            <p:ph type="body" idx="1"/>
          </p:nvPr>
        </p:nvSpPr>
        <p:spPr>
          <a:noFill/>
        </p:spPr>
        <p:txBody>
          <a:bodyPr/>
          <a:lstStyle/>
          <a:p>
            <a:pPr eaLnBrk="1" hangingPunct="1"/>
            <a:endParaRPr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9" y="3131531"/>
            <a:ext cx="6120765" cy="2160800"/>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80135" y="5712355"/>
            <a:ext cx="5040630" cy="2576159"/>
          </a:xfrm>
        </p:spPr>
        <p:txBody>
          <a:bodyPr/>
          <a:lstStyle>
            <a:lvl1pPr marL="0" indent="0" algn="ctr">
              <a:buNone/>
              <a:defRPr>
                <a:solidFill>
                  <a:schemeClr val="tx1">
                    <a:tint val="75000"/>
                  </a:schemeClr>
                </a:solidFill>
              </a:defRPr>
            </a:lvl1pPr>
            <a:lvl2pPr marL="488747" indent="0" algn="ctr">
              <a:buNone/>
              <a:defRPr>
                <a:solidFill>
                  <a:schemeClr val="tx1">
                    <a:tint val="75000"/>
                  </a:schemeClr>
                </a:solidFill>
              </a:defRPr>
            </a:lvl2pPr>
            <a:lvl3pPr marL="977494" indent="0" algn="ctr">
              <a:buNone/>
              <a:defRPr>
                <a:solidFill>
                  <a:schemeClr val="tx1">
                    <a:tint val="75000"/>
                  </a:schemeClr>
                </a:solidFill>
              </a:defRPr>
            </a:lvl3pPr>
            <a:lvl4pPr marL="1466240" indent="0" algn="ctr">
              <a:buNone/>
              <a:defRPr>
                <a:solidFill>
                  <a:schemeClr val="tx1">
                    <a:tint val="75000"/>
                  </a:schemeClr>
                </a:solidFill>
              </a:defRPr>
            </a:lvl4pPr>
            <a:lvl5pPr marL="1954987" indent="0" algn="ctr">
              <a:buNone/>
              <a:defRPr>
                <a:solidFill>
                  <a:schemeClr val="tx1">
                    <a:tint val="75000"/>
                  </a:schemeClr>
                </a:solidFill>
              </a:defRPr>
            </a:lvl5pPr>
            <a:lvl6pPr marL="2443734" indent="0" algn="ctr">
              <a:buNone/>
              <a:defRPr>
                <a:solidFill>
                  <a:schemeClr val="tx1">
                    <a:tint val="75000"/>
                  </a:schemeClr>
                </a:solidFill>
              </a:defRPr>
            </a:lvl6pPr>
            <a:lvl7pPr marL="2932481" indent="0" algn="ctr">
              <a:buNone/>
              <a:defRPr>
                <a:solidFill>
                  <a:schemeClr val="tx1">
                    <a:tint val="75000"/>
                  </a:schemeClr>
                </a:solidFill>
              </a:defRPr>
            </a:lvl7pPr>
            <a:lvl8pPr marL="3421228" indent="0" algn="ctr">
              <a:buNone/>
              <a:defRPr>
                <a:solidFill>
                  <a:schemeClr val="tx1">
                    <a:tint val="75000"/>
                  </a:schemeClr>
                </a:solidFill>
              </a:defRPr>
            </a:lvl8pPr>
            <a:lvl9pPr marL="3909974"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2020/5/19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2020/5/19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03694"/>
            <a:ext cx="1620203" cy="8601199"/>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60046" y="403694"/>
            <a:ext cx="4740593" cy="8601199"/>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2020/5/19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363379" y="402257"/>
            <a:ext cx="6475810" cy="8610534"/>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5D4956DB-13FC-44D5-B41A-A1BC4BA1ACEA}" type="slidenum">
              <a:rPr lang="en-US" altLang="ja-JP"/>
              <a:pPr>
                <a:defRPr/>
              </a:pPr>
              <a:t>‹#›</a:t>
            </a:fld>
            <a:endParaRPr lang="en-US" altLang="ja-JP"/>
          </a:p>
        </p:txBody>
      </p:sp>
    </p:spTree>
    <p:extLst>
      <p:ext uri="{BB962C8B-B14F-4D97-AF65-F5344CB8AC3E}">
        <p14:creationId xmlns:p14="http://schemas.microsoft.com/office/powerpoint/2010/main" val="2916673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2020/5/19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3" y="6477735"/>
            <a:ext cx="6120765" cy="2002124"/>
          </a:xfrm>
        </p:spPr>
        <p:txBody>
          <a:bodyPr anchor="t"/>
          <a:lstStyle>
            <a:lvl1pPr algn="l">
              <a:defRPr sz="43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68823" y="4272601"/>
            <a:ext cx="6120765" cy="2205135"/>
          </a:xfrm>
        </p:spPr>
        <p:txBody>
          <a:bodyPr anchor="b"/>
          <a:lstStyle>
            <a:lvl1pPr marL="0" indent="0">
              <a:buNone/>
              <a:defRPr sz="2100">
                <a:solidFill>
                  <a:schemeClr val="tx1">
                    <a:tint val="75000"/>
                  </a:schemeClr>
                </a:solidFill>
              </a:defRPr>
            </a:lvl1pPr>
            <a:lvl2pPr marL="488747" indent="0">
              <a:buNone/>
              <a:defRPr sz="1900">
                <a:solidFill>
                  <a:schemeClr val="tx1">
                    <a:tint val="75000"/>
                  </a:schemeClr>
                </a:solidFill>
              </a:defRPr>
            </a:lvl2pPr>
            <a:lvl3pPr marL="977494" indent="0">
              <a:buNone/>
              <a:defRPr sz="1700">
                <a:solidFill>
                  <a:schemeClr val="tx1">
                    <a:tint val="75000"/>
                  </a:schemeClr>
                </a:solidFill>
              </a:defRPr>
            </a:lvl3pPr>
            <a:lvl4pPr marL="1466240" indent="0">
              <a:buNone/>
              <a:defRPr sz="1500">
                <a:solidFill>
                  <a:schemeClr val="tx1">
                    <a:tint val="75000"/>
                  </a:schemeClr>
                </a:solidFill>
              </a:defRPr>
            </a:lvl4pPr>
            <a:lvl5pPr marL="1954987" indent="0">
              <a:buNone/>
              <a:defRPr sz="1500">
                <a:solidFill>
                  <a:schemeClr val="tx1">
                    <a:tint val="75000"/>
                  </a:schemeClr>
                </a:solidFill>
              </a:defRPr>
            </a:lvl5pPr>
            <a:lvl6pPr marL="2443734" indent="0">
              <a:buNone/>
              <a:defRPr sz="1500">
                <a:solidFill>
                  <a:schemeClr val="tx1">
                    <a:tint val="75000"/>
                  </a:schemeClr>
                </a:solidFill>
              </a:defRPr>
            </a:lvl6pPr>
            <a:lvl7pPr marL="2932481" indent="0">
              <a:buNone/>
              <a:defRPr sz="1500">
                <a:solidFill>
                  <a:schemeClr val="tx1">
                    <a:tint val="75000"/>
                  </a:schemeClr>
                </a:solidFill>
              </a:defRPr>
            </a:lvl7pPr>
            <a:lvl8pPr marL="3421228" indent="0">
              <a:buNone/>
              <a:defRPr sz="1500">
                <a:solidFill>
                  <a:schemeClr val="tx1">
                    <a:tint val="75000"/>
                  </a:schemeClr>
                </a:solidFill>
              </a:defRPr>
            </a:lvl8pPr>
            <a:lvl9pPr marL="3909974" indent="0">
              <a:buNone/>
              <a:defRPr sz="15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2020/5/19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60045" y="2352148"/>
            <a:ext cx="3180398" cy="6652746"/>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660457" y="2352148"/>
            <a:ext cx="3180398" cy="6652746"/>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2020/5/19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60046" y="2256474"/>
            <a:ext cx="3181648" cy="940391"/>
          </a:xfrm>
        </p:spPr>
        <p:txBody>
          <a:bodyPr anchor="b"/>
          <a:lstStyle>
            <a:lvl1pPr marL="0" indent="0">
              <a:buNone/>
              <a:defRPr sz="2600" b="1"/>
            </a:lvl1pPr>
            <a:lvl2pPr marL="488747" indent="0">
              <a:buNone/>
              <a:defRPr sz="2100" b="1"/>
            </a:lvl2pPr>
            <a:lvl3pPr marL="977494" indent="0">
              <a:buNone/>
              <a:defRPr sz="1900" b="1"/>
            </a:lvl3pPr>
            <a:lvl4pPr marL="1466240" indent="0">
              <a:buNone/>
              <a:defRPr sz="1700" b="1"/>
            </a:lvl4pPr>
            <a:lvl5pPr marL="1954987" indent="0">
              <a:buNone/>
              <a:defRPr sz="1700" b="1"/>
            </a:lvl5pPr>
            <a:lvl6pPr marL="2443734" indent="0">
              <a:buNone/>
              <a:defRPr sz="1700" b="1"/>
            </a:lvl6pPr>
            <a:lvl7pPr marL="2932481" indent="0">
              <a:buNone/>
              <a:defRPr sz="1700" b="1"/>
            </a:lvl7pPr>
            <a:lvl8pPr marL="3421228" indent="0">
              <a:buNone/>
              <a:defRPr sz="1700" b="1"/>
            </a:lvl8pPr>
            <a:lvl9pPr marL="3909974" indent="0">
              <a:buNone/>
              <a:defRPr sz="17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60046" y="3196865"/>
            <a:ext cx="3181648" cy="5808028"/>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657958" y="2256474"/>
            <a:ext cx="3182898" cy="940391"/>
          </a:xfrm>
        </p:spPr>
        <p:txBody>
          <a:bodyPr anchor="b"/>
          <a:lstStyle>
            <a:lvl1pPr marL="0" indent="0">
              <a:buNone/>
              <a:defRPr sz="2600" b="1"/>
            </a:lvl1pPr>
            <a:lvl2pPr marL="488747" indent="0">
              <a:buNone/>
              <a:defRPr sz="2100" b="1"/>
            </a:lvl2pPr>
            <a:lvl3pPr marL="977494" indent="0">
              <a:buNone/>
              <a:defRPr sz="1900" b="1"/>
            </a:lvl3pPr>
            <a:lvl4pPr marL="1466240" indent="0">
              <a:buNone/>
              <a:defRPr sz="1700" b="1"/>
            </a:lvl4pPr>
            <a:lvl5pPr marL="1954987" indent="0">
              <a:buNone/>
              <a:defRPr sz="1700" b="1"/>
            </a:lvl5pPr>
            <a:lvl6pPr marL="2443734" indent="0">
              <a:buNone/>
              <a:defRPr sz="1700" b="1"/>
            </a:lvl6pPr>
            <a:lvl7pPr marL="2932481" indent="0">
              <a:buNone/>
              <a:defRPr sz="1700" b="1"/>
            </a:lvl7pPr>
            <a:lvl8pPr marL="3421228" indent="0">
              <a:buNone/>
              <a:defRPr sz="1700" b="1"/>
            </a:lvl8pPr>
            <a:lvl9pPr marL="3909974" indent="0">
              <a:buNone/>
              <a:defRPr sz="17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657958" y="3196865"/>
            <a:ext cx="3182898" cy="5808028"/>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2020/5/19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2020/5/19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2020/5/19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01359"/>
            <a:ext cx="2369047" cy="1708106"/>
          </a:xfrm>
        </p:spPr>
        <p:txBody>
          <a:bodyPr anchor="b"/>
          <a:lstStyle>
            <a:lvl1pPr algn="l">
              <a:defRPr sz="2100" b="1"/>
            </a:lvl1pPr>
          </a:lstStyle>
          <a:p>
            <a:r>
              <a:rPr kumimoji="1" lang="ja-JP" altLang="en-US"/>
              <a:t>マスタ タイトルの書式設定</a:t>
            </a:r>
          </a:p>
        </p:txBody>
      </p:sp>
      <p:sp>
        <p:nvSpPr>
          <p:cNvPr id="3" name="コンテンツ プレースホルダ 2"/>
          <p:cNvSpPr>
            <a:spLocks noGrp="1"/>
          </p:cNvSpPr>
          <p:nvPr>
            <p:ph idx="1"/>
          </p:nvPr>
        </p:nvSpPr>
        <p:spPr>
          <a:xfrm>
            <a:off x="2815352" y="401359"/>
            <a:ext cx="4025504" cy="8603535"/>
          </a:xfrm>
        </p:spPr>
        <p:txBody>
          <a:bodyPr/>
          <a:lstStyle>
            <a:lvl1pPr>
              <a:defRPr sz="3400"/>
            </a:lvl1pPr>
            <a:lvl2pPr>
              <a:defRPr sz="3000"/>
            </a:lvl2pPr>
            <a:lvl3pPr>
              <a:defRPr sz="26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60046" y="2109465"/>
            <a:ext cx="2369047" cy="6895428"/>
          </a:xfrm>
        </p:spPr>
        <p:txBody>
          <a:bodyPr/>
          <a:lstStyle>
            <a:lvl1pPr marL="0" indent="0">
              <a:buNone/>
              <a:defRPr sz="1500"/>
            </a:lvl1pPr>
            <a:lvl2pPr marL="488747" indent="0">
              <a:buNone/>
              <a:defRPr sz="1300"/>
            </a:lvl2pPr>
            <a:lvl3pPr marL="977494" indent="0">
              <a:buNone/>
              <a:defRPr sz="1100"/>
            </a:lvl3pPr>
            <a:lvl4pPr marL="1466240" indent="0">
              <a:buNone/>
              <a:defRPr sz="1000"/>
            </a:lvl4pPr>
            <a:lvl5pPr marL="1954987" indent="0">
              <a:buNone/>
              <a:defRPr sz="1000"/>
            </a:lvl5pPr>
            <a:lvl6pPr marL="2443734" indent="0">
              <a:buNone/>
              <a:defRPr sz="1000"/>
            </a:lvl6pPr>
            <a:lvl7pPr marL="2932481" indent="0">
              <a:buNone/>
              <a:defRPr sz="1000"/>
            </a:lvl7pPr>
            <a:lvl8pPr marL="3421228" indent="0">
              <a:buNone/>
              <a:defRPr sz="1000"/>
            </a:lvl8pPr>
            <a:lvl9pPr marL="3909974" indent="0">
              <a:buNone/>
              <a:defRPr sz="10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2020/5/19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056438"/>
            <a:ext cx="4320540" cy="833053"/>
          </a:xfrm>
        </p:spPr>
        <p:txBody>
          <a:bodyPr anchor="b"/>
          <a:lstStyle>
            <a:lvl1pPr algn="l">
              <a:defRPr sz="2100" b="1"/>
            </a:lvl1pPr>
          </a:lstStyle>
          <a:p>
            <a:r>
              <a:rPr kumimoji="1" lang="ja-JP" altLang="en-US"/>
              <a:t>マスタ タイトルの書式設定</a:t>
            </a:r>
          </a:p>
        </p:txBody>
      </p:sp>
      <p:sp>
        <p:nvSpPr>
          <p:cNvPr id="3" name="図プレースホルダ 2"/>
          <p:cNvSpPr>
            <a:spLocks noGrp="1"/>
          </p:cNvSpPr>
          <p:nvPr>
            <p:ph type="pic" idx="1"/>
          </p:nvPr>
        </p:nvSpPr>
        <p:spPr>
          <a:xfrm>
            <a:off x="1411427" y="900722"/>
            <a:ext cx="4320540" cy="6048375"/>
          </a:xfrm>
        </p:spPr>
        <p:txBody>
          <a:bodyPr/>
          <a:lstStyle>
            <a:lvl1pPr marL="0" indent="0">
              <a:buNone/>
              <a:defRPr sz="3400"/>
            </a:lvl1pPr>
            <a:lvl2pPr marL="488747" indent="0">
              <a:buNone/>
              <a:defRPr sz="3000"/>
            </a:lvl2pPr>
            <a:lvl3pPr marL="977494" indent="0">
              <a:buNone/>
              <a:defRPr sz="2600"/>
            </a:lvl3pPr>
            <a:lvl4pPr marL="1466240" indent="0">
              <a:buNone/>
              <a:defRPr sz="2100"/>
            </a:lvl4pPr>
            <a:lvl5pPr marL="1954987" indent="0">
              <a:buNone/>
              <a:defRPr sz="2100"/>
            </a:lvl5pPr>
            <a:lvl6pPr marL="2443734" indent="0">
              <a:buNone/>
              <a:defRPr sz="2100"/>
            </a:lvl6pPr>
            <a:lvl7pPr marL="2932481" indent="0">
              <a:buNone/>
              <a:defRPr sz="2100"/>
            </a:lvl7pPr>
            <a:lvl8pPr marL="3421228" indent="0">
              <a:buNone/>
              <a:defRPr sz="2100"/>
            </a:lvl8pPr>
            <a:lvl9pPr marL="3909974" indent="0">
              <a:buNone/>
              <a:defRPr sz="2100"/>
            </a:lvl9pPr>
          </a:lstStyle>
          <a:p>
            <a:endParaRPr kumimoji="1" lang="ja-JP" altLang="en-US"/>
          </a:p>
        </p:txBody>
      </p:sp>
      <p:sp>
        <p:nvSpPr>
          <p:cNvPr id="4" name="テキスト プレースホルダ 3"/>
          <p:cNvSpPr>
            <a:spLocks noGrp="1"/>
          </p:cNvSpPr>
          <p:nvPr>
            <p:ph type="body" sz="half" idx="2"/>
          </p:nvPr>
        </p:nvSpPr>
        <p:spPr>
          <a:xfrm>
            <a:off x="1411427" y="7889491"/>
            <a:ext cx="4320540" cy="1183072"/>
          </a:xfrm>
        </p:spPr>
        <p:txBody>
          <a:bodyPr/>
          <a:lstStyle>
            <a:lvl1pPr marL="0" indent="0">
              <a:buNone/>
              <a:defRPr sz="1500"/>
            </a:lvl1pPr>
            <a:lvl2pPr marL="488747" indent="0">
              <a:buNone/>
              <a:defRPr sz="1300"/>
            </a:lvl2pPr>
            <a:lvl3pPr marL="977494" indent="0">
              <a:buNone/>
              <a:defRPr sz="1100"/>
            </a:lvl3pPr>
            <a:lvl4pPr marL="1466240" indent="0">
              <a:buNone/>
              <a:defRPr sz="1000"/>
            </a:lvl4pPr>
            <a:lvl5pPr marL="1954987" indent="0">
              <a:buNone/>
              <a:defRPr sz="1000"/>
            </a:lvl5pPr>
            <a:lvl6pPr marL="2443734" indent="0">
              <a:buNone/>
              <a:defRPr sz="1000"/>
            </a:lvl6pPr>
            <a:lvl7pPr marL="2932481" indent="0">
              <a:buNone/>
              <a:defRPr sz="1000"/>
            </a:lvl7pPr>
            <a:lvl8pPr marL="3421228" indent="0">
              <a:buNone/>
              <a:defRPr sz="1000"/>
            </a:lvl8pPr>
            <a:lvl9pPr marL="3909974" indent="0">
              <a:buNone/>
              <a:defRPr sz="10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2020/5/19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5" y="403692"/>
            <a:ext cx="6480810" cy="1680104"/>
          </a:xfrm>
          <a:prstGeom prst="rect">
            <a:avLst/>
          </a:prstGeom>
        </p:spPr>
        <p:txBody>
          <a:bodyPr vert="horz" lIns="97749" tIns="48875" rIns="97749" bIns="48875"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60045" y="2352148"/>
            <a:ext cx="6480810" cy="6652746"/>
          </a:xfrm>
          <a:prstGeom prst="rect">
            <a:avLst/>
          </a:prstGeom>
        </p:spPr>
        <p:txBody>
          <a:bodyPr vert="horz" lIns="97749" tIns="48875" rIns="97749" bIns="48875"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60045" y="9343248"/>
            <a:ext cx="1680210" cy="536699"/>
          </a:xfrm>
          <a:prstGeom prst="rect">
            <a:avLst/>
          </a:prstGeom>
        </p:spPr>
        <p:txBody>
          <a:bodyPr vert="horz" lIns="97749" tIns="48875" rIns="97749" bIns="48875" rtlCol="0" anchor="ctr"/>
          <a:lstStyle>
            <a:lvl1pPr algn="l">
              <a:defRPr sz="1300">
                <a:solidFill>
                  <a:schemeClr val="tx1">
                    <a:tint val="75000"/>
                  </a:schemeClr>
                </a:solidFill>
              </a:defRPr>
            </a:lvl1pPr>
          </a:lstStyle>
          <a:p>
            <a:fld id="{E90ED720-0104-4369-84BC-D37694168613}" type="datetimeFigureOut">
              <a:rPr kumimoji="1" lang="ja-JP" altLang="en-US" smtClean="0"/>
              <a:t>2020/5/19</a:t>
            </a:fld>
            <a:endParaRPr kumimoji="1" lang="ja-JP" altLang="en-US"/>
          </a:p>
        </p:txBody>
      </p:sp>
      <p:sp>
        <p:nvSpPr>
          <p:cNvPr id="5" name="フッター プレースホルダ 4"/>
          <p:cNvSpPr>
            <a:spLocks noGrp="1"/>
          </p:cNvSpPr>
          <p:nvPr>
            <p:ph type="ftr" sz="quarter" idx="3"/>
          </p:nvPr>
        </p:nvSpPr>
        <p:spPr>
          <a:xfrm>
            <a:off x="2460309" y="9343248"/>
            <a:ext cx="2280285" cy="536699"/>
          </a:xfrm>
          <a:prstGeom prst="rect">
            <a:avLst/>
          </a:prstGeom>
        </p:spPr>
        <p:txBody>
          <a:bodyPr vert="horz" lIns="97749" tIns="48875" rIns="97749" bIns="48875"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5160645" y="9343248"/>
            <a:ext cx="1680210" cy="536699"/>
          </a:xfrm>
          <a:prstGeom prst="rect">
            <a:avLst/>
          </a:prstGeom>
        </p:spPr>
        <p:txBody>
          <a:bodyPr vert="horz" lIns="97749" tIns="48875" rIns="97749" bIns="48875" rtlCol="0" anchor="ctr"/>
          <a:lstStyle>
            <a:lvl1pPr algn="r">
              <a:defRPr sz="13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77494" rtl="0" eaLnBrk="1" latinLnBrk="0" hangingPunct="1">
        <a:spcBef>
          <a:spcPct val="0"/>
        </a:spcBef>
        <a:buNone/>
        <a:defRPr kumimoji="1" sz="4700" kern="1200">
          <a:solidFill>
            <a:schemeClr val="tx1"/>
          </a:solidFill>
          <a:latin typeface="+mj-lt"/>
          <a:ea typeface="+mj-ea"/>
          <a:cs typeface="+mj-cs"/>
        </a:defRPr>
      </a:lvl1pPr>
    </p:titleStyle>
    <p:bodyStyle>
      <a:lvl1pPr marL="366560" indent="-366560" algn="l" defTabSz="977494" rtl="0" eaLnBrk="1" latinLnBrk="0" hangingPunct="1">
        <a:spcBef>
          <a:spcPct val="20000"/>
        </a:spcBef>
        <a:buFont typeface="Arial" pitchFamily="34" charset="0"/>
        <a:buChar char="•"/>
        <a:defRPr kumimoji="1" sz="3400" kern="1200">
          <a:solidFill>
            <a:schemeClr val="tx1"/>
          </a:solidFill>
          <a:latin typeface="+mn-lt"/>
          <a:ea typeface="+mn-ea"/>
          <a:cs typeface="+mn-cs"/>
        </a:defRPr>
      </a:lvl1pPr>
      <a:lvl2pPr marL="794214" indent="-305467" algn="l" defTabSz="977494"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21867" indent="-244373" algn="l" defTabSz="977494"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10614" indent="-244373" algn="l" defTabSz="977494"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99361" indent="-244373" algn="l" defTabSz="977494"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688107" indent="-244373" algn="l" defTabSz="977494"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76854" indent="-244373" algn="l" defTabSz="977494"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665601" indent="-244373" algn="l" defTabSz="977494"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154348" indent="-244373" algn="l" defTabSz="977494"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77494" rtl="0" eaLnBrk="1" latinLnBrk="0" hangingPunct="1">
        <a:defRPr kumimoji="1" sz="1900" kern="1200">
          <a:solidFill>
            <a:schemeClr val="tx1"/>
          </a:solidFill>
          <a:latin typeface="+mn-lt"/>
          <a:ea typeface="+mn-ea"/>
          <a:cs typeface="+mn-cs"/>
        </a:defRPr>
      </a:lvl1pPr>
      <a:lvl2pPr marL="488747" algn="l" defTabSz="977494" rtl="0" eaLnBrk="1" latinLnBrk="0" hangingPunct="1">
        <a:defRPr kumimoji="1" sz="1900" kern="1200">
          <a:solidFill>
            <a:schemeClr val="tx1"/>
          </a:solidFill>
          <a:latin typeface="+mn-lt"/>
          <a:ea typeface="+mn-ea"/>
          <a:cs typeface="+mn-cs"/>
        </a:defRPr>
      </a:lvl2pPr>
      <a:lvl3pPr marL="977494" algn="l" defTabSz="977494" rtl="0" eaLnBrk="1" latinLnBrk="0" hangingPunct="1">
        <a:defRPr kumimoji="1" sz="1900" kern="1200">
          <a:solidFill>
            <a:schemeClr val="tx1"/>
          </a:solidFill>
          <a:latin typeface="+mn-lt"/>
          <a:ea typeface="+mn-ea"/>
          <a:cs typeface="+mn-cs"/>
        </a:defRPr>
      </a:lvl3pPr>
      <a:lvl4pPr marL="1466240" algn="l" defTabSz="977494" rtl="0" eaLnBrk="1" latinLnBrk="0" hangingPunct="1">
        <a:defRPr kumimoji="1" sz="1900" kern="1200">
          <a:solidFill>
            <a:schemeClr val="tx1"/>
          </a:solidFill>
          <a:latin typeface="+mn-lt"/>
          <a:ea typeface="+mn-ea"/>
          <a:cs typeface="+mn-cs"/>
        </a:defRPr>
      </a:lvl4pPr>
      <a:lvl5pPr marL="1954987" algn="l" defTabSz="977494" rtl="0" eaLnBrk="1" latinLnBrk="0" hangingPunct="1">
        <a:defRPr kumimoji="1" sz="1900" kern="1200">
          <a:solidFill>
            <a:schemeClr val="tx1"/>
          </a:solidFill>
          <a:latin typeface="+mn-lt"/>
          <a:ea typeface="+mn-ea"/>
          <a:cs typeface="+mn-cs"/>
        </a:defRPr>
      </a:lvl5pPr>
      <a:lvl6pPr marL="2443734" algn="l" defTabSz="977494" rtl="0" eaLnBrk="1" latinLnBrk="0" hangingPunct="1">
        <a:defRPr kumimoji="1" sz="1900" kern="1200">
          <a:solidFill>
            <a:schemeClr val="tx1"/>
          </a:solidFill>
          <a:latin typeface="+mn-lt"/>
          <a:ea typeface="+mn-ea"/>
          <a:cs typeface="+mn-cs"/>
        </a:defRPr>
      </a:lvl6pPr>
      <a:lvl7pPr marL="2932481" algn="l" defTabSz="977494" rtl="0" eaLnBrk="1" latinLnBrk="0" hangingPunct="1">
        <a:defRPr kumimoji="1" sz="1900" kern="1200">
          <a:solidFill>
            <a:schemeClr val="tx1"/>
          </a:solidFill>
          <a:latin typeface="+mn-lt"/>
          <a:ea typeface="+mn-ea"/>
          <a:cs typeface="+mn-cs"/>
        </a:defRPr>
      </a:lvl7pPr>
      <a:lvl8pPr marL="3421228" algn="l" defTabSz="977494" rtl="0" eaLnBrk="1" latinLnBrk="0" hangingPunct="1">
        <a:defRPr kumimoji="1" sz="1900" kern="1200">
          <a:solidFill>
            <a:schemeClr val="tx1"/>
          </a:solidFill>
          <a:latin typeface="+mn-lt"/>
          <a:ea typeface="+mn-ea"/>
          <a:cs typeface="+mn-cs"/>
        </a:defRPr>
      </a:lvl8pPr>
      <a:lvl9pPr marL="3909974" algn="l" defTabSz="977494"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11"/>
          <p:cNvSpPr>
            <a:spLocks noChangeArrowheads="1"/>
          </p:cNvSpPr>
          <p:nvPr/>
        </p:nvSpPr>
        <p:spPr bwMode="auto">
          <a:xfrm>
            <a:off x="132400" y="673602"/>
            <a:ext cx="6955973" cy="1270366"/>
          </a:xfrm>
          <a:prstGeom prst="rect">
            <a:avLst/>
          </a:prstGeom>
          <a:solidFill>
            <a:srgbClr val="FF6600"/>
          </a:solidFill>
          <a:ln>
            <a:noFill/>
          </a:ln>
        </p:spPr>
        <p:txBody>
          <a:bodyPr wrap="square" lIns="97749" tIns="48875" rIns="97749" bIns="48875" anchor="ctr"/>
          <a:lstStyle>
            <a:lvl1pPr eaLnBrk="0" hangingPunct="0">
              <a:spcBef>
                <a:spcPct val="20000"/>
              </a:spcBef>
              <a:buChar char="•"/>
              <a:defRPr kumimoji="1" sz="3700">
                <a:solidFill>
                  <a:schemeClr val="tx1"/>
                </a:solidFill>
                <a:latin typeface="Arial" charset="0"/>
                <a:ea typeface="ＭＳ Ｐゴシック" pitchFamily="50" charset="-128"/>
              </a:defRPr>
            </a:lvl1pPr>
            <a:lvl2pPr marL="742950" indent="-285750" eaLnBrk="0" hangingPunct="0">
              <a:spcBef>
                <a:spcPct val="20000"/>
              </a:spcBef>
              <a:buChar char="–"/>
              <a:defRPr kumimoji="1" sz="2700">
                <a:solidFill>
                  <a:schemeClr val="tx1"/>
                </a:solidFill>
                <a:latin typeface="Arial" charset="0"/>
                <a:ea typeface="ＭＳ Ｐゴシック" pitchFamily="50" charset="-128"/>
              </a:defRPr>
            </a:lvl2pPr>
            <a:lvl3pPr marL="1143000" indent="-228600" eaLnBrk="0" hangingPunct="0">
              <a:spcBef>
                <a:spcPct val="20000"/>
              </a:spcBef>
              <a:buChar char="•"/>
              <a:defRPr kumimoji="1" sz="2700">
                <a:solidFill>
                  <a:schemeClr val="tx1"/>
                </a:solidFill>
                <a:latin typeface="Arial" charset="0"/>
                <a:ea typeface="ＭＳ Ｐゴシック" pitchFamily="50" charset="-128"/>
              </a:defRPr>
            </a:lvl3pPr>
            <a:lvl4pPr marL="1600200" indent="-228600" eaLnBrk="0" hangingPunct="0">
              <a:spcBef>
                <a:spcPct val="20000"/>
              </a:spcBef>
              <a:buChar char="–"/>
              <a:defRPr kumimoji="1">
                <a:solidFill>
                  <a:schemeClr val="tx1"/>
                </a:solidFill>
                <a:latin typeface="Arial" charset="0"/>
                <a:ea typeface="ＭＳ Ｐゴシック" pitchFamily="50" charset="-128"/>
              </a:defRPr>
            </a:lvl4pPr>
            <a:lvl5pPr marL="2057400" indent="-228600" eaLnBrk="0" hangingPunct="0">
              <a:spcBef>
                <a:spcPct val="20000"/>
              </a:spcBef>
              <a:buChar char="»"/>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a:solidFill>
                  <a:schemeClr val="tx1"/>
                </a:solidFill>
                <a:latin typeface="Arial" charset="0"/>
                <a:ea typeface="ＭＳ Ｐゴシック" pitchFamily="50" charset="-128"/>
              </a:defRPr>
            </a:lvl9pPr>
          </a:lstStyle>
          <a:p>
            <a:pPr algn="ctr" eaLnBrk="1" hangingPunct="1">
              <a:spcBef>
                <a:spcPct val="0"/>
              </a:spcBef>
              <a:buNone/>
            </a:pPr>
            <a:r>
              <a:rPr lang="ja-JP" altLang="en-US" sz="2100" dirty="0">
                <a:solidFill>
                  <a:schemeClr val="bg1"/>
                </a:solidFill>
                <a:latin typeface="HGS明朝E" pitchFamily="18" charset="-128"/>
                <a:ea typeface="HGS明朝E" pitchFamily="18" charset="-128"/>
              </a:rPr>
              <a:t>新型コロナウイルス感染症による経営環境の変化に</a:t>
            </a:r>
            <a:endParaRPr lang="en-US" altLang="ja-JP" sz="2100" dirty="0">
              <a:solidFill>
                <a:schemeClr val="bg1"/>
              </a:solidFill>
              <a:latin typeface="HGS明朝E" pitchFamily="18" charset="-128"/>
              <a:ea typeface="HGS明朝E" pitchFamily="18" charset="-128"/>
            </a:endParaRPr>
          </a:p>
          <a:p>
            <a:pPr algn="ctr" eaLnBrk="1" hangingPunct="1">
              <a:spcBef>
                <a:spcPct val="0"/>
              </a:spcBef>
              <a:buNone/>
            </a:pPr>
            <a:r>
              <a:rPr lang="ja-JP" altLang="en-US" sz="2100" dirty="0">
                <a:solidFill>
                  <a:schemeClr val="bg1"/>
                </a:solidFill>
                <a:latin typeface="HGS明朝E" pitchFamily="18" charset="-128"/>
                <a:ea typeface="HGS明朝E" pitchFamily="18" charset="-128"/>
              </a:rPr>
              <a:t>対応し、施設整備等に取り組む農林漁業者等の皆さま</a:t>
            </a:r>
            <a:endParaRPr lang="en-US" altLang="ja-JP" sz="2100" dirty="0">
              <a:solidFill>
                <a:schemeClr val="bg1"/>
              </a:solidFill>
              <a:latin typeface="HGS明朝E" pitchFamily="18" charset="-128"/>
              <a:ea typeface="HGS明朝E" pitchFamily="18" charset="-128"/>
            </a:endParaRPr>
          </a:p>
          <a:p>
            <a:pPr algn="ctr" eaLnBrk="1" hangingPunct="1">
              <a:spcBef>
                <a:spcPct val="0"/>
              </a:spcBef>
              <a:buNone/>
            </a:pPr>
            <a:r>
              <a:rPr lang="ja-JP" altLang="en-US" sz="2100" dirty="0">
                <a:solidFill>
                  <a:schemeClr val="bg1"/>
                </a:solidFill>
                <a:latin typeface="HGS明朝E" pitchFamily="18" charset="-128"/>
                <a:ea typeface="HGS明朝E" pitchFamily="18" charset="-128"/>
              </a:rPr>
              <a:t>向け特例措置のご案内</a:t>
            </a:r>
          </a:p>
        </p:txBody>
      </p:sp>
      <p:sp>
        <p:nvSpPr>
          <p:cNvPr id="2053" name="AutoShape 59"/>
          <p:cNvSpPr>
            <a:spLocks noChangeArrowheads="1"/>
          </p:cNvSpPr>
          <p:nvPr/>
        </p:nvSpPr>
        <p:spPr bwMode="auto">
          <a:xfrm>
            <a:off x="96991" y="1959694"/>
            <a:ext cx="6955972" cy="866281"/>
          </a:xfrm>
          <a:prstGeom prst="roundRect">
            <a:avLst>
              <a:gd name="adj" fmla="val 11023"/>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9242" tIns="48875" rIns="19242" bIns="48875" anchor="ctr"/>
          <a:lstStyle>
            <a:lvl1pPr defTabSz="960438" eaLnBrk="0" hangingPunct="0">
              <a:spcBef>
                <a:spcPct val="20000"/>
              </a:spcBef>
              <a:buChar char="•"/>
              <a:defRPr kumimoji="1" sz="3700">
                <a:solidFill>
                  <a:schemeClr val="tx1"/>
                </a:solidFill>
                <a:latin typeface="Arial" charset="0"/>
                <a:ea typeface="ＭＳ Ｐゴシック" pitchFamily="50" charset="-128"/>
              </a:defRPr>
            </a:lvl1pPr>
            <a:lvl2pPr marL="742950" indent="-285750" defTabSz="960438" eaLnBrk="0" hangingPunct="0">
              <a:spcBef>
                <a:spcPct val="20000"/>
              </a:spcBef>
              <a:buChar char="–"/>
              <a:defRPr kumimoji="1" sz="2700">
                <a:solidFill>
                  <a:schemeClr val="tx1"/>
                </a:solidFill>
                <a:latin typeface="Arial" charset="0"/>
                <a:ea typeface="ＭＳ Ｐゴシック" pitchFamily="50" charset="-128"/>
              </a:defRPr>
            </a:lvl2pPr>
            <a:lvl3pPr marL="1143000" indent="-228600" defTabSz="960438" eaLnBrk="0" hangingPunct="0">
              <a:spcBef>
                <a:spcPct val="20000"/>
              </a:spcBef>
              <a:buChar char="•"/>
              <a:defRPr kumimoji="1" sz="2700">
                <a:solidFill>
                  <a:schemeClr val="tx1"/>
                </a:solidFill>
                <a:latin typeface="Arial" charset="0"/>
                <a:ea typeface="ＭＳ Ｐゴシック" pitchFamily="50" charset="-128"/>
              </a:defRPr>
            </a:lvl3pPr>
            <a:lvl4pPr marL="1600200" indent="-228600" defTabSz="960438" eaLnBrk="0" hangingPunct="0">
              <a:spcBef>
                <a:spcPct val="20000"/>
              </a:spcBef>
              <a:buChar char="–"/>
              <a:defRPr kumimoji="1">
                <a:solidFill>
                  <a:schemeClr val="tx1"/>
                </a:solidFill>
                <a:latin typeface="Arial" charset="0"/>
                <a:ea typeface="ＭＳ Ｐゴシック" pitchFamily="50" charset="-128"/>
              </a:defRPr>
            </a:lvl4pPr>
            <a:lvl5pPr marL="2057400" indent="-228600" defTabSz="960438" eaLnBrk="0" hangingPunct="0">
              <a:spcBef>
                <a:spcPct val="20000"/>
              </a:spcBef>
              <a:buChar char="»"/>
              <a:defRPr kumimoji="1">
                <a:solidFill>
                  <a:schemeClr val="tx1"/>
                </a:solidFill>
                <a:latin typeface="Arial" charset="0"/>
                <a:ea typeface="ＭＳ Ｐゴシック" pitchFamily="50" charset="-128"/>
              </a:defRPr>
            </a:lvl5pPr>
            <a:lvl6pPr marL="25146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6pPr>
            <a:lvl7pPr marL="29718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7pPr>
            <a:lvl8pPr marL="34290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8pPr>
            <a:lvl9pPr marL="38862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9pPr>
          </a:lstStyle>
          <a:p>
            <a:pPr eaLnBrk="1" hangingPunct="1">
              <a:lnSpc>
                <a:spcPts val="1604"/>
              </a:lnSpc>
              <a:spcBef>
                <a:spcPct val="0"/>
              </a:spcBef>
              <a:buNone/>
            </a:pPr>
            <a:r>
              <a:rPr lang="ja-JP" altLang="en-US" sz="1400" dirty="0">
                <a:latin typeface="HGPｺﾞｼｯｸM" panose="020B0600000000000000" pitchFamily="50" charset="-128"/>
                <a:ea typeface="HGPｺﾞｼｯｸM" panose="020B0600000000000000" pitchFamily="50" charset="-128"/>
              </a:rPr>
              <a:t>  日本政策金融公庫 農林水産事業では、新型コロナウイルス感染症による経営環境の変化に対応して、農林漁業者等の皆さまが新たに販路拡大や省力化等の反転攻勢に取り組むために必要とする</a:t>
            </a:r>
            <a:r>
              <a:rPr lang="ja-JP" altLang="en-US" sz="1400">
                <a:latin typeface="HGPｺﾞｼｯｸM" panose="020B0600000000000000" pitchFamily="50" charset="-128"/>
                <a:ea typeface="HGPｺﾞｼｯｸM" panose="020B0600000000000000" pitchFamily="50" charset="-128"/>
              </a:rPr>
              <a:t>資金に特例</a:t>
            </a:r>
            <a:r>
              <a:rPr lang="ja-JP" altLang="en-US" sz="1400" dirty="0">
                <a:latin typeface="HGPｺﾞｼｯｸM" panose="020B0600000000000000" pitchFamily="50" charset="-128"/>
                <a:ea typeface="HGPｺﾞｼｯｸM" panose="020B0600000000000000" pitchFamily="50" charset="-128"/>
              </a:rPr>
              <a:t>措置（金利負担軽減措置）を設けております。</a:t>
            </a:r>
          </a:p>
        </p:txBody>
      </p:sp>
      <p:sp>
        <p:nvSpPr>
          <p:cNvPr id="2055" name="Rectangle 97"/>
          <p:cNvSpPr>
            <a:spLocks noChangeArrowheads="1"/>
          </p:cNvSpPr>
          <p:nvPr/>
        </p:nvSpPr>
        <p:spPr bwMode="auto">
          <a:xfrm>
            <a:off x="6490824" y="9861007"/>
            <a:ext cx="678993" cy="271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97749" tIns="48875" rIns="97749" bIns="48875" anchor="ctr"/>
          <a:lstStyle>
            <a:lvl1pPr defTabSz="960438" eaLnBrk="0" hangingPunct="0">
              <a:spcBef>
                <a:spcPct val="20000"/>
              </a:spcBef>
              <a:buChar char="•"/>
              <a:defRPr kumimoji="1" sz="3700">
                <a:solidFill>
                  <a:schemeClr val="tx1"/>
                </a:solidFill>
                <a:latin typeface="Arial" charset="0"/>
                <a:ea typeface="ＭＳ Ｐゴシック" pitchFamily="50" charset="-128"/>
              </a:defRPr>
            </a:lvl1pPr>
            <a:lvl2pPr marL="742950" indent="-285750" defTabSz="960438" eaLnBrk="0" hangingPunct="0">
              <a:spcBef>
                <a:spcPct val="20000"/>
              </a:spcBef>
              <a:buChar char="–"/>
              <a:defRPr kumimoji="1" sz="2700">
                <a:solidFill>
                  <a:schemeClr val="tx1"/>
                </a:solidFill>
                <a:latin typeface="Arial" charset="0"/>
                <a:ea typeface="ＭＳ Ｐゴシック" pitchFamily="50" charset="-128"/>
              </a:defRPr>
            </a:lvl2pPr>
            <a:lvl3pPr marL="1143000" indent="-228600" defTabSz="960438" eaLnBrk="0" hangingPunct="0">
              <a:spcBef>
                <a:spcPct val="20000"/>
              </a:spcBef>
              <a:buChar char="•"/>
              <a:defRPr kumimoji="1" sz="2700">
                <a:solidFill>
                  <a:schemeClr val="tx1"/>
                </a:solidFill>
                <a:latin typeface="Arial" charset="0"/>
                <a:ea typeface="ＭＳ Ｐゴシック" pitchFamily="50" charset="-128"/>
              </a:defRPr>
            </a:lvl3pPr>
            <a:lvl4pPr marL="1600200" indent="-228600" defTabSz="960438" eaLnBrk="0" hangingPunct="0">
              <a:spcBef>
                <a:spcPct val="20000"/>
              </a:spcBef>
              <a:buChar char="–"/>
              <a:defRPr kumimoji="1">
                <a:solidFill>
                  <a:schemeClr val="tx1"/>
                </a:solidFill>
                <a:latin typeface="Arial" charset="0"/>
                <a:ea typeface="ＭＳ Ｐゴシック" pitchFamily="50" charset="-128"/>
              </a:defRPr>
            </a:lvl4pPr>
            <a:lvl5pPr marL="2057400" indent="-228600" defTabSz="960438" eaLnBrk="0" hangingPunct="0">
              <a:spcBef>
                <a:spcPct val="20000"/>
              </a:spcBef>
              <a:buChar char="»"/>
              <a:defRPr kumimoji="1">
                <a:solidFill>
                  <a:schemeClr val="tx1"/>
                </a:solidFill>
                <a:latin typeface="Arial" charset="0"/>
                <a:ea typeface="ＭＳ Ｐゴシック" pitchFamily="50" charset="-128"/>
              </a:defRPr>
            </a:lvl5pPr>
            <a:lvl6pPr marL="25146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6pPr>
            <a:lvl7pPr marL="29718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7pPr>
            <a:lvl8pPr marL="34290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8pPr>
            <a:lvl9pPr marL="38862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700" dirty="0">
                <a:latin typeface="HGPｺﾞｼｯｸM" panose="020B0600000000000000" pitchFamily="50" charset="-128"/>
                <a:ea typeface="HGPｺﾞｼｯｸM" panose="020B0600000000000000" pitchFamily="50" charset="-128"/>
              </a:rPr>
              <a:t>（令和２年５月）</a:t>
            </a:r>
          </a:p>
        </p:txBody>
      </p:sp>
      <p:sp>
        <p:nvSpPr>
          <p:cNvPr id="10" name="テキスト ボックス 9"/>
          <p:cNvSpPr txBox="1"/>
          <p:nvPr/>
        </p:nvSpPr>
        <p:spPr>
          <a:xfrm>
            <a:off x="296389" y="5544368"/>
            <a:ext cx="6644868" cy="437259"/>
          </a:xfrm>
          <a:prstGeom prst="rect">
            <a:avLst/>
          </a:prstGeom>
          <a:noFill/>
        </p:spPr>
        <p:txBody>
          <a:bodyPr wrap="square" lIns="97749" tIns="48875" rIns="97749" bIns="48875" rtlCol="0">
            <a:spAutoFit/>
          </a:bodyPr>
          <a:lstStyle/>
          <a:p>
            <a:pPr algn="just">
              <a:buFontTx/>
              <a:buNone/>
            </a:pPr>
            <a:r>
              <a:rPr lang="en-US" altLang="ja-JP" sz="1100" baseline="30000" dirty="0">
                <a:latin typeface="HGPｺﾞｼｯｸM" panose="020B0600000000000000" pitchFamily="50" charset="-128"/>
                <a:ea typeface="HGPｺﾞｼｯｸM" panose="020B0600000000000000" pitchFamily="50" charset="-128"/>
              </a:rPr>
              <a:t>※</a:t>
            </a:r>
            <a:r>
              <a:rPr lang="ja-JP" altLang="en-US" sz="1100" dirty="0">
                <a:latin typeface="HGPｺﾞｼｯｸM" panose="020B0600000000000000" pitchFamily="50" charset="-128"/>
                <a:ea typeface="HGPｺﾞｼｯｸM" panose="020B0600000000000000" pitchFamily="50" charset="-128"/>
              </a:rPr>
              <a:t>上記資金の特例を適用するための要件のほか、各資金をご利用いただくための要件があります。</a:t>
            </a:r>
            <a:endParaRPr lang="en-US" altLang="ja-JP" sz="1100" dirty="0">
              <a:latin typeface="HGPｺﾞｼｯｸM" panose="020B0600000000000000" pitchFamily="50" charset="-128"/>
              <a:ea typeface="HGPｺﾞｼｯｸM" panose="020B0600000000000000" pitchFamily="50" charset="-128"/>
            </a:endParaRPr>
          </a:p>
          <a:p>
            <a:pPr algn="just">
              <a:buFontTx/>
              <a:buNone/>
            </a:pPr>
            <a:r>
              <a:rPr lang="ja-JP" altLang="en-US" sz="1100" dirty="0">
                <a:latin typeface="HGPｺﾞｼｯｸM" panose="020B0600000000000000" pitchFamily="50" charset="-128"/>
                <a:ea typeface="HGPｺﾞｼｯｸM" panose="020B0600000000000000" pitchFamily="50" charset="-128"/>
              </a:rPr>
              <a:t>　各資金の概要は以下をご覧ください。</a:t>
            </a:r>
            <a:endParaRPr lang="en-US" altLang="ja-JP" sz="1100" dirty="0">
              <a:latin typeface="HGPｺﾞｼｯｸM" panose="020B0600000000000000" pitchFamily="50" charset="-128"/>
              <a:ea typeface="HGPｺﾞｼｯｸM" panose="020B0600000000000000" pitchFamily="50" charset="-128"/>
            </a:endParaRPr>
          </a:p>
        </p:txBody>
      </p:sp>
      <p:sp>
        <p:nvSpPr>
          <p:cNvPr id="40" name="テキスト ボックス 39"/>
          <p:cNvSpPr txBox="1"/>
          <p:nvPr/>
        </p:nvSpPr>
        <p:spPr>
          <a:xfrm>
            <a:off x="190946" y="9067569"/>
            <a:ext cx="6299878" cy="830997"/>
          </a:xfrm>
          <a:prstGeom prst="rect">
            <a:avLst/>
          </a:prstGeom>
          <a:noFill/>
        </p:spPr>
        <p:txBody>
          <a:bodyPr wrap="square" rtlCol="0">
            <a:spAutoFit/>
          </a:bodyPr>
          <a:lstStyle/>
          <a:p>
            <a:r>
              <a:rPr kumimoji="1" lang="en-US" altLang="ja-JP" sz="1200" dirty="0"/>
              <a:t>【</a:t>
            </a:r>
            <a:r>
              <a:rPr kumimoji="1" lang="ja-JP" altLang="en-US" sz="1200" dirty="0"/>
              <a:t>お問い合わせ</a:t>
            </a:r>
            <a:r>
              <a:rPr kumimoji="1" lang="en-US" altLang="ja-JP" sz="1200" dirty="0"/>
              <a:t>】</a:t>
            </a:r>
          </a:p>
          <a:p>
            <a:r>
              <a:rPr lang="ja-JP" altLang="en-US" sz="1200" dirty="0"/>
              <a:t>〒６５０－００４４　神戸市中央区東川崎町１－７－４　ハーバーランドダイヤニッセイビル１１階</a:t>
            </a:r>
            <a:endParaRPr lang="en-US" altLang="ja-JP" sz="1200" dirty="0"/>
          </a:p>
          <a:p>
            <a:r>
              <a:rPr lang="ja-JP" altLang="en-US" sz="1200" dirty="0"/>
              <a:t>日本政策金融公庫 神戸支店 農林水産事業</a:t>
            </a:r>
            <a:endParaRPr lang="en-US" altLang="ja-JP" sz="1200" dirty="0"/>
          </a:p>
          <a:p>
            <a:r>
              <a:rPr lang="ja-JP" altLang="en-US" sz="1200" dirty="0"/>
              <a:t>ＴＥＬ：０７８－３６２－８４５１</a:t>
            </a:r>
            <a:endParaRPr kumimoji="1" lang="ja-JP" altLang="en-US" sz="1200" dirty="0"/>
          </a:p>
        </p:txBody>
      </p:sp>
      <p:pic>
        <p:nvPicPr>
          <p:cNvPr id="5" name="Picture 2" descr="C:\Users\an56002\Desktop\２　事業版\2農林水産事業.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7244" y="105692"/>
            <a:ext cx="2659350" cy="501168"/>
          </a:xfrm>
          <a:prstGeom prst="rect">
            <a:avLst/>
          </a:prstGeom>
          <a:noFill/>
          <a:extLst>
            <a:ext uri="{909E8E84-426E-40DD-AFC4-6F175D3DCCD1}">
              <a14:hiddenFill xmlns:a14="http://schemas.microsoft.com/office/drawing/2010/main">
                <a:solidFill>
                  <a:srgbClr val="FFFFFF"/>
                </a:solidFill>
              </a14:hiddenFill>
            </a:ext>
          </a:extLst>
        </p:spPr>
      </p:pic>
      <p:sp>
        <p:nvSpPr>
          <p:cNvPr id="4" name="正方形/長方形 3"/>
          <p:cNvSpPr/>
          <p:nvPr/>
        </p:nvSpPr>
        <p:spPr>
          <a:xfrm>
            <a:off x="159210" y="8999774"/>
            <a:ext cx="6919227" cy="9020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Rectangle 97"/>
          <p:cNvSpPr>
            <a:spLocks noChangeArrowheads="1"/>
          </p:cNvSpPr>
          <p:nvPr/>
        </p:nvSpPr>
        <p:spPr bwMode="auto">
          <a:xfrm>
            <a:off x="6121321" y="8978838"/>
            <a:ext cx="1092423" cy="271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97749" tIns="48875" rIns="97749" bIns="48875" anchor="ctr"/>
          <a:lstStyle>
            <a:lvl1pPr defTabSz="960438" eaLnBrk="0" hangingPunct="0">
              <a:spcBef>
                <a:spcPct val="20000"/>
              </a:spcBef>
              <a:buChar char="•"/>
              <a:defRPr kumimoji="1" sz="3700">
                <a:solidFill>
                  <a:schemeClr val="tx1"/>
                </a:solidFill>
                <a:latin typeface="Arial" charset="0"/>
                <a:ea typeface="ＭＳ Ｐゴシック" pitchFamily="50" charset="-128"/>
              </a:defRPr>
            </a:lvl1pPr>
            <a:lvl2pPr marL="742950" indent="-285750" defTabSz="960438" eaLnBrk="0" hangingPunct="0">
              <a:spcBef>
                <a:spcPct val="20000"/>
              </a:spcBef>
              <a:buChar char="–"/>
              <a:defRPr kumimoji="1" sz="2700">
                <a:solidFill>
                  <a:schemeClr val="tx1"/>
                </a:solidFill>
                <a:latin typeface="Arial" charset="0"/>
                <a:ea typeface="ＭＳ Ｐゴシック" pitchFamily="50" charset="-128"/>
              </a:defRPr>
            </a:lvl2pPr>
            <a:lvl3pPr marL="1143000" indent="-228600" defTabSz="960438" eaLnBrk="0" hangingPunct="0">
              <a:spcBef>
                <a:spcPct val="20000"/>
              </a:spcBef>
              <a:buChar char="•"/>
              <a:defRPr kumimoji="1" sz="2700">
                <a:solidFill>
                  <a:schemeClr val="tx1"/>
                </a:solidFill>
                <a:latin typeface="Arial" charset="0"/>
                <a:ea typeface="ＭＳ Ｐゴシック" pitchFamily="50" charset="-128"/>
              </a:defRPr>
            </a:lvl3pPr>
            <a:lvl4pPr marL="1600200" indent="-228600" defTabSz="960438" eaLnBrk="0" hangingPunct="0">
              <a:spcBef>
                <a:spcPct val="20000"/>
              </a:spcBef>
              <a:buChar char="–"/>
              <a:defRPr kumimoji="1">
                <a:solidFill>
                  <a:schemeClr val="tx1"/>
                </a:solidFill>
                <a:latin typeface="Arial" charset="0"/>
                <a:ea typeface="ＭＳ Ｐゴシック" pitchFamily="50" charset="-128"/>
              </a:defRPr>
            </a:lvl4pPr>
            <a:lvl5pPr marL="2057400" indent="-228600" defTabSz="960438" eaLnBrk="0" hangingPunct="0">
              <a:spcBef>
                <a:spcPct val="20000"/>
              </a:spcBef>
              <a:buChar char="»"/>
              <a:defRPr kumimoji="1">
                <a:solidFill>
                  <a:schemeClr val="tx1"/>
                </a:solidFill>
                <a:latin typeface="Arial" charset="0"/>
                <a:ea typeface="ＭＳ Ｐゴシック" pitchFamily="50" charset="-128"/>
              </a:defRPr>
            </a:lvl5pPr>
            <a:lvl6pPr marL="25146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6pPr>
            <a:lvl7pPr marL="29718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7pPr>
            <a:lvl8pPr marL="34290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8pPr>
            <a:lvl9pPr marL="38862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800" dirty="0">
                <a:latin typeface="HGPｺﾞｼｯｸM" panose="020B0600000000000000" pitchFamily="50" charset="-128"/>
                <a:ea typeface="HGPｺﾞｼｯｸM" panose="020B0600000000000000" pitchFamily="50" charset="-128"/>
              </a:rPr>
              <a:t>支店一覧はこちら</a:t>
            </a:r>
          </a:p>
        </p:txBody>
      </p:sp>
      <p:sp>
        <p:nvSpPr>
          <p:cNvPr id="33" name="Line 16"/>
          <p:cNvSpPr>
            <a:spLocks noChangeShapeType="1"/>
          </p:cNvSpPr>
          <p:nvPr/>
        </p:nvSpPr>
        <p:spPr bwMode="auto">
          <a:xfrm flipH="1">
            <a:off x="146935" y="2883090"/>
            <a:ext cx="12275" cy="5979564"/>
          </a:xfrm>
          <a:prstGeom prst="line">
            <a:avLst/>
          </a:prstGeom>
          <a:noFill/>
          <a:ln w="57150">
            <a:solidFill>
              <a:srgbClr val="FF6600"/>
            </a:solidFill>
            <a:round/>
            <a:headEnd/>
            <a:tailEnd/>
          </a:ln>
          <a:effectLst>
            <a:outerShdw dist="35921" dir="2700000" algn="ctr" rotWithShape="0">
              <a:srgbClr val="666699">
                <a:alpha val="50000"/>
              </a:srgbClr>
            </a:outerShdw>
          </a:effectLst>
          <a:extLst>
            <a:ext uri="{909E8E84-426E-40DD-AFC4-6F175D3DCCD1}">
              <a14:hiddenFill xmlns:a14="http://schemas.microsoft.com/office/drawing/2010/main">
                <a:noFill/>
              </a14:hiddenFill>
            </a:ext>
          </a:extLst>
        </p:spPr>
        <p:txBody>
          <a:bodyPr lIns="97749" tIns="48875" rIns="97749" bIns="48875"/>
          <a:lstStyle/>
          <a:p>
            <a:endParaRPr lang="ja-JP" altLang="en-US"/>
          </a:p>
        </p:txBody>
      </p:sp>
      <p:sp>
        <p:nvSpPr>
          <p:cNvPr id="35" name="Text Box 40"/>
          <p:cNvSpPr txBox="1">
            <a:spLocks noChangeArrowheads="1"/>
          </p:cNvSpPr>
          <p:nvPr/>
        </p:nvSpPr>
        <p:spPr bwMode="auto">
          <a:xfrm>
            <a:off x="217957" y="3240112"/>
            <a:ext cx="6780193" cy="436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7749" tIns="48875" rIns="97749" bIns="48875">
            <a:spAutoFit/>
          </a:bodyPr>
          <a:lstStyle>
            <a:lvl1pPr defTabSz="960438" eaLnBrk="0" hangingPunct="0">
              <a:spcBef>
                <a:spcPct val="20000"/>
              </a:spcBef>
              <a:buChar char="•"/>
              <a:defRPr kumimoji="1" sz="3700">
                <a:solidFill>
                  <a:schemeClr val="tx1"/>
                </a:solidFill>
                <a:latin typeface="Arial" charset="0"/>
                <a:ea typeface="ＭＳ Ｐゴシック" charset="-128"/>
              </a:defRPr>
            </a:lvl1pPr>
            <a:lvl2pPr marL="742950" indent="-285750" defTabSz="960438" eaLnBrk="0" hangingPunct="0">
              <a:spcBef>
                <a:spcPct val="20000"/>
              </a:spcBef>
              <a:buChar char="–"/>
              <a:defRPr kumimoji="1" sz="2700">
                <a:solidFill>
                  <a:schemeClr val="tx1"/>
                </a:solidFill>
                <a:latin typeface="Arial" charset="0"/>
                <a:ea typeface="ＭＳ Ｐゴシック" charset="-128"/>
              </a:defRPr>
            </a:lvl2pPr>
            <a:lvl3pPr marL="1143000" indent="-228600" defTabSz="960438" eaLnBrk="0" hangingPunct="0">
              <a:spcBef>
                <a:spcPct val="20000"/>
              </a:spcBef>
              <a:buChar char="•"/>
              <a:defRPr kumimoji="1" sz="2700">
                <a:solidFill>
                  <a:schemeClr val="tx1"/>
                </a:solidFill>
                <a:latin typeface="Arial" charset="0"/>
                <a:ea typeface="ＭＳ Ｐゴシック" charset="-128"/>
              </a:defRPr>
            </a:lvl3pPr>
            <a:lvl4pPr marL="1600200" indent="-228600" defTabSz="960438" eaLnBrk="0" hangingPunct="0">
              <a:spcBef>
                <a:spcPct val="20000"/>
              </a:spcBef>
              <a:buChar char="–"/>
              <a:defRPr kumimoji="1">
                <a:solidFill>
                  <a:schemeClr val="tx1"/>
                </a:solidFill>
                <a:latin typeface="Arial" charset="0"/>
                <a:ea typeface="ＭＳ Ｐゴシック" charset="-128"/>
              </a:defRPr>
            </a:lvl4pPr>
            <a:lvl5pPr marL="2057400" indent="-228600" defTabSz="960438" eaLnBrk="0" hangingPunct="0">
              <a:spcBef>
                <a:spcPct val="20000"/>
              </a:spcBef>
              <a:buChar char="»"/>
              <a:defRPr kumimoji="1">
                <a:solidFill>
                  <a:schemeClr val="tx1"/>
                </a:solidFill>
                <a:latin typeface="Arial" charset="0"/>
                <a:ea typeface="ＭＳ Ｐゴシック" charset="-128"/>
              </a:defRPr>
            </a:lvl5pPr>
            <a:lvl6pPr marL="2514600" indent="-228600" defTabSz="960438" eaLnBrk="0" fontAlgn="base" hangingPunct="0">
              <a:spcBef>
                <a:spcPct val="20000"/>
              </a:spcBef>
              <a:spcAft>
                <a:spcPct val="0"/>
              </a:spcAft>
              <a:buChar char="»"/>
              <a:defRPr kumimoji="1">
                <a:solidFill>
                  <a:schemeClr val="tx1"/>
                </a:solidFill>
                <a:latin typeface="Arial" charset="0"/>
                <a:ea typeface="ＭＳ Ｐゴシック" charset="-128"/>
              </a:defRPr>
            </a:lvl6pPr>
            <a:lvl7pPr marL="2971800" indent="-228600" defTabSz="960438" eaLnBrk="0" fontAlgn="base" hangingPunct="0">
              <a:spcBef>
                <a:spcPct val="20000"/>
              </a:spcBef>
              <a:spcAft>
                <a:spcPct val="0"/>
              </a:spcAft>
              <a:buChar char="»"/>
              <a:defRPr kumimoji="1">
                <a:solidFill>
                  <a:schemeClr val="tx1"/>
                </a:solidFill>
                <a:latin typeface="Arial" charset="0"/>
                <a:ea typeface="ＭＳ Ｐゴシック" charset="-128"/>
              </a:defRPr>
            </a:lvl7pPr>
            <a:lvl8pPr marL="3429000" indent="-228600" defTabSz="960438" eaLnBrk="0" fontAlgn="base" hangingPunct="0">
              <a:spcBef>
                <a:spcPct val="20000"/>
              </a:spcBef>
              <a:spcAft>
                <a:spcPct val="0"/>
              </a:spcAft>
              <a:buChar char="»"/>
              <a:defRPr kumimoji="1">
                <a:solidFill>
                  <a:schemeClr val="tx1"/>
                </a:solidFill>
                <a:latin typeface="Arial" charset="0"/>
                <a:ea typeface="ＭＳ Ｐゴシック" charset="-128"/>
              </a:defRPr>
            </a:lvl8pPr>
            <a:lvl9pPr marL="3886200" indent="-228600" defTabSz="960438" eaLnBrk="0" fontAlgn="base" hangingPunct="0">
              <a:spcBef>
                <a:spcPct val="20000"/>
              </a:spcBef>
              <a:spcAft>
                <a:spcPct val="0"/>
              </a:spcAft>
              <a:buChar char="»"/>
              <a:defRPr kumimoji="1">
                <a:solidFill>
                  <a:schemeClr val="tx1"/>
                </a:solidFill>
                <a:latin typeface="Arial" charset="0"/>
                <a:ea typeface="ＭＳ Ｐゴシック" charset="-128"/>
              </a:defRPr>
            </a:lvl9pPr>
          </a:lstStyle>
          <a:p>
            <a:pPr eaLnBrk="1" hangingPunct="1">
              <a:lnSpc>
                <a:spcPts val="900"/>
              </a:lnSpc>
              <a:spcBef>
                <a:spcPct val="50000"/>
              </a:spcBef>
              <a:buFontTx/>
              <a:buNone/>
            </a:pPr>
            <a:r>
              <a:rPr lang="ja-JP" altLang="en-US" sz="1300" dirty="0">
                <a:solidFill>
                  <a:srgbClr val="FF6600"/>
                </a:solidFill>
                <a:ea typeface="HGｺﾞｼｯｸE" pitchFamily="49" charset="-128"/>
              </a:rPr>
              <a:t>    次の資金について、公益財団法人農林水産長期金融協会等の利子助成により、融資</a:t>
            </a:r>
            <a:endParaRPr lang="en-US" altLang="ja-JP" sz="1300" dirty="0">
              <a:solidFill>
                <a:srgbClr val="FF6600"/>
              </a:solidFill>
              <a:ea typeface="HGｺﾞｼｯｸE" pitchFamily="49" charset="-128"/>
            </a:endParaRPr>
          </a:p>
          <a:p>
            <a:pPr eaLnBrk="1" hangingPunct="1">
              <a:lnSpc>
                <a:spcPts val="900"/>
              </a:lnSpc>
              <a:spcBef>
                <a:spcPct val="50000"/>
              </a:spcBef>
              <a:buFontTx/>
              <a:buNone/>
            </a:pPr>
            <a:r>
              <a:rPr lang="ja-JP" altLang="en-US" sz="1300" dirty="0">
                <a:solidFill>
                  <a:srgbClr val="FF6600"/>
                </a:solidFill>
                <a:ea typeface="HGｺﾞｼｯｸE" pitchFamily="49" charset="-128"/>
              </a:rPr>
              <a:t>当初５年間（林業者は</a:t>
            </a:r>
            <a:r>
              <a:rPr lang="en-US" altLang="ja-JP" sz="1300" dirty="0">
                <a:solidFill>
                  <a:srgbClr val="FF6600"/>
                </a:solidFill>
                <a:ea typeface="HGｺﾞｼｯｸE" pitchFamily="49" charset="-128"/>
              </a:rPr>
              <a:t>10</a:t>
            </a:r>
            <a:r>
              <a:rPr lang="ja-JP" altLang="en-US" sz="1300" dirty="0">
                <a:solidFill>
                  <a:srgbClr val="FF6600"/>
                </a:solidFill>
                <a:ea typeface="HGｺﾞｼｯｸE" pitchFamily="49" charset="-128"/>
              </a:rPr>
              <a:t>年間）実質無利子となります。</a:t>
            </a:r>
            <a:endParaRPr lang="en-US" altLang="ja-JP" sz="1300" dirty="0">
              <a:solidFill>
                <a:srgbClr val="FF6600"/>
              </a:solidFill>
              <a:ea typeface="HGｺﾞｼｯｸE" pitchFamily="49" charset="-128"/>
            </a:endParaRPr>
          </a:p>
        </p:txBody>
      </p:sp>
      <p:graphicFrame>
        <p:nvGraphicFramePr>
          <p:cNvPr id="36" name="表 35"/>
          <p:cNvGraphicFramePr>
            <a:graphicFrameLocks noGrp="1"/>
          </p:cNvGraphicFramePr>
          <p:nvPr>
            <p:extLst>
              <p:ext uri="{D42A27DB-BD31-4B8C-83A1-F6EECF244321}">
                <p14:modId xmlns:p14="http://schemas.microsoft.com/office/powerpoint/2010/main" val="4271632090"/>
              </p:ext>
            </p:extLst>
          </p:nvPr>
        </p:nvGraphicFramePr>
        <p:xfrm>
          <a:off x="304986" y="3636195"/>
          <a:ext cx="6668363" cy="1953276"/>
        </p:xfrm>
        <a:graphic>
          <a:graphicData uri="http://schemas.openxmlformats.org/drawingml/2006/table">
            <a:tbl>
              <a:tblPr firstRow="1" bandRow="1">
                <a:tableStyleId>{93296810-A885-4BE3-A3E7-6D5BEEA58F35}</a:tableStyleId>
              </a:tblPr>
              <a:tblGrid>
                <a:gridCol w="1031815">
                  <a:extLst>
                    <a:ext uri="{9D8B030D-6E8A-4147-A177-3AD203B41FA5}">
                      <a16:colId xmlns:a16="http://schemas.microsoft.com/office/drawing/2014/main" val="20000"/>
                    </a:ext>
                  </a:extLst>
                </a:gridCol>
                <a:gridCol w="5636548">
                  <a:extLst>
                    <a:ext uri="{9D8B030D-6E8A-4147-A177-3AD203B41FA5}">
                      <a16:colId xmlns:a16="http://schemas.microsoft.com/office/drawing/2014/main" val="20001"/>
                    </a:ext>
                  </a:extLst>
                </a:gridCol>
              </a:tblGrid>
              <a:tr h="271401">
                <a:tc>
                  <a:txBody>
                    <a:bodyPr/>
                    <a:lstStyle/>
                    <a:p>
                      <a:pPr algn="ctr"/>
                      <a:r>
                        <a:rPr kumimoji="1" lang="ja-JP" altLang="en-US" sz="1100" b="0" dirty="0">
                          <a:solidFill>
                            <a:schemeClr val="tx1"/>
                          </a:solidFill>
                          <a:latin typeface="HGPｺﾞｼｯｸM" panose="020B0600000000000000" pitchFamily="50" charset="-128"/>
                          <a:ea typeface="HGPｺﾞｼｯｸM" panose="020B0600000000000000" pitchFamily="50" charset="-128"/>
                        </a:rPr>
                        <a:t>対象者</a:t>
                      </a:r>
                    </a:p>
                  </a:txBody>
                  <a:tcPr marL="96012" marR="96012" marT="50403" marB="50403" anchor="ctr">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100" b="0" dirty="0">
                          <a:solidFill>
                            <a:schemeClr val="tx1"/>
                          </a:solidFill>
                          <a:latin typeface="HGPｺﾞｼｯｸM" panose="020B0600000000000000" pitchFamily="50" charset="-128"/>
                          <a:ea typeface="HGPｺﾞｼｯｸM" panose="020B0600000000000000" pitchFamily="50" charset="-128"/>
                        </a:rPr>
                        <a:t>対象資金　</a:t>
                      </a:r>
                    </a:p>
                  </a:txBody>
                  <a:tcPr marL="96012" marR="96012" marT="50403" marB="50403" anchor="ctr">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672543">
                <a:tc>
                  <a:txBody>
                    <a:bodyPr/>
                    <a:lstStyle/>
                    <a:p>
                      <a:pPr algn="ctr"/>
                      <a:r>
                        <a:rPr kumimoji="1" lang="ja-JP" altLang="en-US" sz="1100" b="0" dirty="0">
                          <a:latin typeface="HGPｺﾞｼｯｸM" panose="020B0600000000000000" pitchFamily="50" charset="-128"/>
                          <a:ea typeface="HGPｺﾞｼｯｸM" panose="020B0600000000000000" pitchFamily="50" charset="-128"/>
                        </a:rPr>
                        <a:t>農業者等</a:t>
                      </a:r>
                    </a:p>
                  </a:txBody>
                  <a:tcPr marL="96012" marR="96012" marT="50403" marB="50403" anchor="ctr">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noFill/>
                  </a:tcPr>
                </a:tc>
                <a:tc>
                  <a:txBody>
                    <a:bodyPr/>
                    <a:lstStyle/>
                    <a:p>
                      <a:pPr marL="180975" marR="0" indent="-180975" algn="l" defTabSz="4933950" rtl="0" eaLnBrk="1" fontAlgn="auto" latinLnBrk="0" hangingPunct="1">
                        <a:lnSpc>
                          <a:spcPct val="100000"/>
                        </a:lnSpc>
                        <a:spcBef>
                          <a:spcPts val="0"/>
                        </a:spcBef>
                        <a:spcAft>
                          <a:spcPts val="0"/>
                        </a:spcAft>
                        <a:buClrTx/>
                        <a:buSzTx/>
                        <a:buFontTx/>
                        <a:buNone/>
                        <a:tabLst/>
                        <a:defRPr/>
                      </a:pPr>
                      <a:r>
                        <a:rPr kumimoji="1" lang="ja-JP" altLang="en-US" sz="1100" b="0" dirty="0">
                          <a:latin typeface="HGPｺﾞｼｯｸM" panose="020B0600000000000000" pitchFamily="50" charset="-128"/>
                          <a:ea typeface="HGPｺﾞｼｯｸM" panose="020B0600000000000000" pitchFamily="50" charset="-128"/>
                        </a:rPr>
                        <a:t>・</a:t>
                      </a:r>
                      <a:r>
                        <a:rPr kumimoji="1" lang="en-US" altLang="ja-JP" sz="1100" b="0" dirty="0">
                          <a:latin typeface="HGPｺﾞｼｯｸM" panose="020B0600000000000000" pitchFamily="50" charset="-128"/>
                          <a:ea typeface="HGPｺﾞｼｯｸM" panose="020B0600000000000000" pitchFamily="50" charset="-128"/>
                        </a:rPr>
                        <a:t>	</a:t>
                      </a:r>
                      <a:r>
                        <a:rPr kumimoji="1" lang="ja-JP" altLang="en-US" sz="1100" b="0" dirty="0">
                          <a:latin typeface="HGPｺﾞｼｯｸM" panose="020B0600000000000000" pitchFamily="50" charset="-128"/>
                          <a:ea typeface="HGPｺﾞｼｯｸM" panose="020B0600000000000000" pitchFamily="50" charset="-128"/>
                        </a:rPr>
                        <a:t>農業経営基盤強化資金（スーパーＬ資金）</a:t>
                      </a:r>
                      <a:r>
                        <a:rPr kumimoji="1" lang="en-US" altLang="ja-JP" sz="1100" b="0" baseline="30000" dirty="0">
                          <a:latin typeface="HGPｺﾞｼｯｸM" panose="020B0600000000000000" pitchFamily="50" charset="-128"/>
                          <a:ea typeface="HGPｺﾞｼｯｸM" panose="020B0600000000000000" pitchFamily="50" charset="-128"/>
                        </a:rPr>
                        <a:t>※</a:t>
                      </a:r>
                    </a:p>
                    <a:p>
                      <a:pPr marL="180975" marR="0" indent="-180975" algn="l" defTabSz="4933950" rtl="0" eaLnBrk="1" fontAlgn="auto" latinLnBrk="0" hangingPunct="1">
                        <a:lnSpc>
                          <a:spcPct val="100000"/>
                        </a:lnSpc>
                        <a:spcBef>
                          <a:spcPts val="0"/>
                        </a:spcBef>
                        <a:spcAft>
                          <a:spcPts val="0"/>
                        </a:spcAft>
                        <a:buClrTx/>
                        <a:buSzTx/>
                        <a:buFontTx/>
                        <a:buNone/>
                        <a:tabLst/>
                        <a:defRPr/>
                      </a:pPr>
                      <a:r>
                        <a:rPr kumimoji="1" lang="ja-JP" altLang="en-US" sz="1100" b="0" dirty="0">
                          <a:latin typeface="HGPｺﾞｼｯｸM" panose="020B0600000000000000" pitchFamily="50" charset="-128"/>
                          <a:ea typeface="HGPｺﾞｼｯｸM" panose="020B0600000000000000" pitchFamily="50" charset="-128"/>
                        </a:rPr>
                        <a:t>・</a:t>
                      </a:r>
                      <a:r>
                        <a:rPr kumimoji="1" lang="en-US" altLang="ja-JP" sz="1100" b="0" dirty="0">
                          <a:latin typeface="HGPｺﾞｼｯｸM" panose="020B0600000000000000" pitchFamily="50" charset="-128"/>
                          <a:ea typeface="HGPｺﾞｼｯｸM" panose="020B0600000000000000" pitchFamily="50" charset="-128"/>
                        </a:rPr>
                        <a:t>	</a:t>
                      </a:r>
                      <a:r>
                        <a:rPr kumimoji="1" lang="ja-JP" altLang="en-US" sz="1100" b="0" dirty="0">
                          <a:latin typeface="HGPｺﾞｼｯｸM" panose="020B0600000000000000" pitchFamily="50" charset="-128"/>
                          <a:ea typeface="HGPｺﾞｼｯｸM" panose="020B0600000000000000" pitchFamily="50" charset="-128"/>
                        </a:rPr>
                        <a:t>経営体育成強化資金</a:t>
                      </a:r>
                      <a:r>
                        <a:rPr kumimoji="1" lang="en-US" altLang="ja-JP" sz="1100" b="0" strike="noStrike" baseline="30000" dirty="0">
                          <a:latin typeface="HGPｺﾞｼｯｸM" panose="020B0600000000000000" pitchFamily="50" charset="-128"/>
                          <a:ea typeface="HGPｺﾞｼｯｸM" panose="020B0600000000000000" pitchFamily="50" charset="-128"/>
                        </a:rPr>
                        <a:t>※</a:t>
                      </a:r>
                    </a:p>
                    <a:p>
                      <a:pPr marL="180975" marR="0" indent="-180975" algn="l" defTabSz="4933950" rtl="0" eaLnBrk="1" fontAlgn="auto" latinLnBrk="0" hangingPunct="1">
                        <a:lnSpc>
                          <a:spcPct val="100000"/>
                        </a:lnSpc>
                        <a:spcBef>
                          <a:spcPts val="0"/>
                        </a:spcBef>
                        <a:spcAft>
                          <a:spcPts val="0"/>
                        </a:spcAft>
                        <a:buClrTx/>
                        <a:buSzTx/>
                        <a:buFontTx/>
                        <a:buNone/>
                        <a:tabLst/>
                        <a:defRPr/>
                      </a:pPr>
                      <a:r>
                        <a:rPr kumimoji="1" lang="ja-JP" altLang="en-US" sz="1100" b="0" dirty="0">
                          <a:latin typeface="HGPｺﾞｼｯｸM" panose="020B0600000000000000" pitchFamily="50" charset="-128"/>
                          <a:ea typeface="HGPｺﾞｼｯｸM" panose="020B0600000000000000" pitchFamily="50" charset="-128"/>
                        </a:rPr>
                        <a:t>・</a:t>
                      </a:r>
                      <a:r>
                        <a:rPr kumimoji="1" lang="en-US" altLang="ja-JP" sz="1100" b="0" dirty="0">
                          <a:latin typeface="HGPｺﾞｼｯｸM" panose="020B0600000000000000" pitchFamily="50" charset="-128"/>
                          <a:ea typeface="HGPｺﾞｼｯｸM" panose="020B0600000000000000" pitchFamily="50" charset="-128"/>
                        </a:rPr>
                        <a:t>	</a:t>
                      </a:r>
                      <a:r>
                        <a:rPr kumimoji="1" lang="ja-JP" altLang="en-US" sz="1100" b="0" dirty="0">
                          <a:latin typeface="HGPｺﾞｼｯｸM" panose="020B0600000000000000" pitchFamily="50" charset="-128"/>
                          <a:ea typeface="HGPｺﾞｼｯｸM" panose="020B0600000000000000" pitchFamily="50" charset="-128"/>
                        </a:rPr>
                        <a:t>農林漁業施設資金</a:t>
                      </a:r>
                      <a:endParaRPr kumimoji="1" lang="en-US" altLang="ja-JP" sz="1100" b="0" dirty="0">
                        <a:latin typeface="HGPｺﾞｼｯｸM" panose="020B0600000000000000" pitchFamily="50" charset="-128"/>
                        <a:ea typeface="HGPｺﾞｼｯｸM" panose="020B0600000000000000" pitchFamily="50" charset="-128"/>
                      </a:endParaRPr>
                    </a:p>
                  </a:txBody>
                  <a:tcPr marL="96012" marR="96012" marT="50403" marB="50403" anchor="ctr">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noFill/>
                  </a:tcPr>
                </a:tc>
                <a:extLst>
                  <a:ext uri="{0D108BD9-81ED-4DB2-BD59-A6C34878D82A}">
                    <a16:rowId xmlns:a16="http://schemas.microsoft.com/office/drawing/2014/main" val="10001"/>
                  </a:ext>
                </a:extLst>
              </a:tr>
              <a:tr h="306844">
                <a:tc>
                  <a:txBody>
                    <a:bodyPr/>
                    <a:lstStyle/>
                    <a:p>
                      <a:pPr algn="ctr"/>
                      <a:r>
                        <a:rPr kumimoji="1" lang="ja-JP" altLang="en-US" sz="1100" b="0" dirty="0">
                          <a:solidFill>
                            <a:schemeClr val="tx1"/>
                          </a:solidFill>
                          <a:latin typeface="HGPｺﾞｼｯｸM" panose="020B0600000000000000" pitchFamily="50" charset="-128"/>
                          <a:ea typeface="HGPｺﾞｼｯｸM" panose="020B0600000000000000" pitchFamily="50" charset="-128"/>
                        </a:rPr>
                        <a:t>林業者等</a:t>
                      </a:r>
                    </a:p>
                  </a:txBody>
                  <a:tcPr marL="96012" marR="96012" marT="50403" marB="50403" anchor="ctr">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noFill/>
                  </a:tcPr>
                </a:tc>
                <a:tc>
                  <a:txBody>
                    <a:bodyPr/>
                    <a:lstStyle/>
                    <a:p>
                      <a:pPr marL="180975" indent="-180975"/>
                      <a:r>
                        <a:rPr kumimoji="1" lang="ja-JP" altLang="en-US" sz="1100" b="0" dirty="0">
                          <a:solidFill>
                            <a:schemeClr val="tx1"/>
                          </a:solidFill>
                          <a:latin typeface="HGPｺﾞｼｯｸM" panose="020B0600000000000000" pitchFamily="50" charset="-128"/>
                          <a:ea typeface="HGPｺﾞｼｯｸM" panose="020B0600000000000000" pitchFamily="50" charset="-128"/>
                        </a:rPr>
                        <a:t>・</a:t>
                      </a:r>
                      <a:r>
                        <a:rPr kumimoji="1" lang="en-US" altLang="ja-JP" sz="1100" b="0" dirty="0">
                          <a:solidFill>
                            <a:schemeClr val="tx1"/>
                          </a:solidFill>
                          <a:latin typeface="HGPｺﾞｼｯｸM" panose="020B0600000000000000" pitchFamily="50" charset="-128"/>
                          <a:ea typeface="HGPｺﾞｼｯｸM" panose="020B0600000000000000" pitchFamily="50" charset="-128"/>
                        </a:rPr>
                        <a:t>	</a:t>
                      </a:r>
                      <a:r>
                        <a:rPr kumimoji="1" lang="ja-JP" altLang="en-US" sz="1100" b="0" dirty="0">
                          <a:solidFill>
                            <a:schemeClr val="tx1"/>
                          </a:solidFill>
                          <a:latin typeface="HGPｺﾞｼｯｸM" panose="020B0600000000000000" pitchFamily="50" charset="-128"/>
                          <a:ea typeface="HGPｺﾞｼｯｸM" panose="020B0600000000000000" pitchFamily="50" charset="-128"/>
                        </a:rPr>
                        <a:t>農林漁業施設資金</a:t>
                      </a:r>
                      <a:endParaRPr kumimoji="1" lang="en-US" altLang="ja-JP" sz="1100" b="0" dirty="0">
                        <a:solidFill>
                          <a:schemeClr val="tx1"/>
                        </a:solidFill>
                        <a:latin typeface="HGPｺﾞｼｯｸM" panose="020B0600000000000000" pitchFamily="50" charset="-128"/>
                        <a:ea typeface="HGPｺﾞｼｯｸM" panose="020B0600000000000000" pitchFamily="50" charset="-128"/>
                      </a:endParaRPr>
                    </a:p>
                    <a:p>
                      <a:pPr marL="180975" marR="0" indent="-180975" algn="l" defTabSz="977494"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HGPｺﾞｼｯｸM" panose="020B0600000000000000" pitchFamily="50" charset="-128"/>
                          <a:ea typeface="HGPｺﾞｼｯｸM" panose="020B0600000000000000" pitchFamily="50" charset="-128"/>
                        </a:rPr>
                        <a:t>　（注）利子助成は、融資額３億円が上限となります。</a:t>
                      </a:r>
                      <a:endParaRPr kumimoji="1" lang="en-US" altLang="ja-JP" sz="900" b="0" dirty="0">
                        <a:solidFill>
                          <a:schemeClr val="tx1"/>
                        </a:solidFill>
                        <a:latin typeface="HGPｺﾞｼｯｸM" panose="020B0600000000000000" pitchFamily="50" charset="-128"/>
                        <a:ea typeface="HGPｺﾞｼｯｸM" panose="020B0600000000000000" pitchFamily="50" charset="-128"/>
                      </a:endParaRPr>
                    </a:p>
                  </a:txBody>
                  <a:tcPr marL="96012" marR="96012" marT="50403" marB="50403" anchor="ctr">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noFill/>
                  </a:tcPr>
                </a:tc>
                <a:extLst>
                  <a:ext uri="{0D108BD9-81ED-4DB2-BD59-A6C34878D82A}">
                    <a16:rowId xmlns:a16="http://schemas.microsoft.com/office/drawing/2014/main" val="10002"/>
                  </a:ext>
                </a:extLst>
              </a:tr>
              <a:tr h="277217">
                <a:tc>
                  <a:txBody>
                    <a:bodyPr/>
                    <a:lstStyle/>
                    <a:p>
                      <a:pPr algn="ctr"/>
                      <a:r>
                        <a:rPr kumimoji="1" lang="ja-JP" altLang="en-US" sz="1100" b="0" dirty="0">
                          <a:solidFill>
                            <a:schemeClr val="tx1"/>
                          </a:solidFill>
                          <a:latin typeface="HGPｺﾞｼｯｸM" panose="020B0600000000000000" pitchFamily="50" charset="-128"/>
                          <a:ea typeface="HGPｺﾞｼｯｸM" panose="020B0600000000000000" pitchFamily="50" charset="-128"/>
                        </a:rPr>
                        <a:t>漁業者等</a:t>
                      </a:r>
                    </a:p>
                  </a:txBody>
                  <a:tcPr marL="96012" marR="96012" marT="50403" marB="50403" anchor="ctr">
                    <a:lnL w="12700" cap="flat" cmpd="sng" algn="ctr">
                      <a:solidFill>
                        <a:srgbClr val="FF6600"/>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noFill/>
                  </a:tcPr>
                </a:tc>
                <a:tc>
                  <a:txBody>
                    <a:bodyPr/>
                    <a:lstStyle/>
                    <a:p>
                      <a:pPr marL="180975" indent="-180975"/>
                      <a:r>
                        <a:rPr kumimoji="1" lang="ja-JP" altLang="en-US" sz="1100" b="0" dirty="0">
                          <a:solidFill>
                            <a:schemeClr val="tx1"/>
                          </a:solidFill>
                          <a:latin typeface="HGPｺﾞｼｯｸM" panose="020B0600000000000000" pitchFamily="50" charset="-128"/>
                          <a:ea typeface="HGPｺﾞｼｯｸM" panose="020B0600000000000000" pitchFamily="50" charset="-128"/>
                        </a:rPr>
                        <a:t>・　漁業経営改善支援資金</a:t>
                      </a:r>
                      <a:endParaRPr kumimoji="1" lang="en-US" altLang="ja-JP" sz="1100" b="0" dirty="0">
                        <a:solidFill>
                          <a:schemeClr val="tx1"/>
                        </a:solidFill>
                        <a:latin typeface="HGPｺﾞｼｯｸM" panose="020B0600000000000000" pitchFamily="50" charset="-128"/>
                        <a:ea typeface="HGPｺﾞｼｯｸM" panose="020B0600000000000000" pitchFamily="50" charset="-128"/>
                      </a:endParaRPr>
                    </a:p>
                    <a:p>
                      <a:pPr marL="180975" indent="-180975"/>
                      <a:r>
                        <a:rPr kumimoji="1" lang="ja-JP" altLang="en-US" sz="1100" b="0" dirty="0">
                          <a:solidFill>
                            <a:schemeClr val="tx1"/>
                          </a:solidFill>
                          <a:latin typeface="HGPｺﾞｼｯｸM" panose="020B0600000000000000" pitchFamily="50" charset="-128"/>
                          <a:ea typeface="HGPｺﾞｼｯｸM" panose="020B0600000000000000" pitchFamily="50" charset="-128"/>
                        </a:rPr>
                        <a:t>・</a:t>
                      </a:r>
                      <a:r>
                        <a:rPr kumimoji="1" lang="en-US" altLang="ja-JP" sz="1100" b="0" dirty="0">
                          <a:solidFill>
                            <a:schemeClr val="tx1"/>
                          </a:solidFill>
                          <a:latin typeface="HGPｺﾞｼｯｸM" panose="020B0600000000000000" pitchFamily="50" charset="-128"/>
                          <a:ea typeface="HGPｺﾞｼｯｸM" panose="020B0600000000000000" pitchFamily="50" charset="-128"/>
                        </a:rPr>
                        <a:t>	</a:t>
                      </a:r>
                      <a:r>
                        <a:rPr kumimoji="1" lang="ja-JP" altLang="en-US" sz="1100" b="0" dirty="0">
                          <a:solidFill>
                            <a:schemeClr val="tx1"/>
                          </a:solidFill>
                          <a:latin typeface="HGPｺﾞｼｯｸM" panose="020B0600000000000000" pitchFamily="50" charset="-128"/>
                          <a:ea typeface="HGPｺﾞｼｯｸM" panose="020B0600000000000000" pitchFamily="50" charset="-128"/>
                        </a:rPr>
                        <a:t>農林漁業施設資金</a:t>
                      </a:r>
                      <a:endParaRPr kumimoji="1" lang="en-US" altLang="ja-JP" sz="1100" b="0" dirty="0">
                        <a:solidFill>
                          <a:schemeClr val="tx1"/>
                        </a:solidFill>
                        <a:latin typeface="HGPｺﾞｼｯｸM" panose="020B0600000000000000" pitchFamily="50" charset="-128"/>
                        <a:ea typeface="HGPｺﾞｼｯｸM" panose="020B0600000000000000" pitchFamily="50" charset="-128"/>
                      </a:endParaRPr>
                    </a:p>
                    <a:p>
                      <a:pPr marL="180975" indent="-180975"/>
                      <a:r>
                        <a:rPr kumimoji="1" lang="ja-JP" altLang="en-US" sz="1100" b="0" dirty="0">
                          <a:solidFill>
                            <a:schemeClr val="tx1"/>
                          </a:solidFill>
                          <a:latin typeface="HGPｺﾞｼｯｸM" panose="020B0600000000000000" pitchFamily="50" charset="-128"/>
                          <a:ea typeface="HGPｺﾞｼｯｸM" panose="020B0600000000000000" pitchFamily="50" charset="-128"/>
                        </a:rPr>
                        <a:t>　（</a:t>
                      </a:r>
                      <a:r>
                        <a:rPr kumimoji="1" lang="ja-JP" altLang="en-US" sz="900" b="0" dirty="0">
                          <a:solidFill>
                            <a:schemeClr val="tx1"/>
                          </a:solidFill>
                          <a:latin typeface="HGPｺﾞｼｯｸM" panose="020B0600000000000000" pitchFamily="50" charset="-128"/>
                          <a:ea typeface="HGPｺﾞｼｯｸM" panose="020B0600000000000000" pitchFamily="50" charset="-128"/>
                        </a:rPr>
                        <a:t>注）利子助成は、次の融資額が上限となります（設備資金</a:t>
                      </a:r>
                      <a:r>
                        <a:rPr kumimoji="1" lang="en-US" altLang="ja-JP" sz="900" b="0" dirty="0">
                          <a:solidFill>
                            <a:schemeClr val="tx1"/>
                          </a:solidFill>
                          <a:latin typeface="HGPｺﾞｼｯｸM" panose="020B0600000000000000" pitchFamily="50" charset="-128"/>
                          <a:ea typeface="HGPｺﾞｼｯｸM" panose="020B0600000000000000" pitchFamily="50" charset="-128"/>
                        </a:rPr>
                        <a:t>5,000</a:t>
                      </a:r>
                      <a:r>
                        <a:rPr kumimoji="1" lang="ja-JP" altLang="en-US" sz="900" b="0" dirty="0">
                          <a:solidFill>
                            <a:schemeClr val="tx1"/>
                          </a:solidFill>
                          <a:latin typeface="HGPｺﾞｼｯｸM" panose="020B0600000000000000" pitchFamily="50" charset="-128"/>
                          <a:ea typeface="HGPｺﾞｼｯｸM" panose="020B0600000000000000" pitchFamily="50" charset="-128"/>
                        </a:rPr>
                        <a:t>万円、運転資金</a:t>
                      </a:r>
                      <a:r>
                        <a:rPr kumimoji="1" lang="en-US" altLang="ja-JP" sz="900" b="0" dirty="0">
                          <a:solidFill>
                            <a:schemeClr val="tx1"/>
                          </a:solidFill>
                          <a:latin typeface="HGPｺﾞｼｯｸM" panose="020B0600000000000000" pitchFamily="50" charset="-128"/>
                          <a:ea typeface="HGPｺﾞｼｯｸM" panose="020B0600000000000000" pitchFamily="50" charset="-128"/>
                        </a:rPr>
                        <a:t>1,000</a:t>
                      </a:r>
                      <a:r>
                        <a:rPr kumimoji="1" lang="ja-JP" altLang="en-US" sz="900" b="0" dirty="0">
                          <a:solidFill>
                            <a:schemeClr val="tx1"/>
                          </a:solidFill>
                          <a:latin typeface="HGPｺﾞｼｯｸM" panose="020B0600000000000000" pitchFamily="50" charset="-128"/>
                          <a:ea typeface="HGPｺﾞｼｯｸM" panose="020B0600000000000000" pitchFamily="50" charset="-128"/>
                        </a:rPr>
                        <a:t>万円）。</a:t>
                      </a:r>
                      <a:endParaRPr kumimoji="1" lang="en-US" altLang="ja-JP" sz="900" b="0" dirty="0">
                        <a:solidFill>
                          <a:schemeClr val="tx1"/>
                        </a:solidFill>
                        <a:latin typeface="HGPｺﾞｼｯｸM" panose="020B0600000000000000" pitchFamily="50" charset="-128"/>
                        <a:ea typeface="HGPｺﾞｼｯｸM" panose="020B0600000000000000" pitchFamily="50" charset="-128"/>
                      </a:endParaRPr>
                    </a:p>
                  </a:txBody>
                  <a:tcPr marL="96012" marR="96012" marT="50403" marB="50403" anchor="ctr">
                    <a:lnL w="12700" cap="flat" cmpd="sng" algn="ctr">
                      <a:solidFill>
                        <a:srgbClr val="FF9933"/>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5" name="Text Box 487"/>
          <p:cNvSpPr txBox="1">
            <a:spLocks noChangeArrowheads="1"/>
          </p:cNvSpPr>
          <p:nvPr/>
        </p:nvSpPr>
        <p:spPr bwMode="auto">
          <a:xfrm>
            <a:off x="233732" y="5961075"/>
            <a:ext cx="6748644" cy="315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8746" tIns="49373" rIns="98746" bIns="49373">
            <a:spAutoFit/>
          </a:bodyPr>
          <a:lstStyle>
            <a:defPPr>
              <a:defRPr lang="ja-JP"/>
            </a:defPPr>
            <a:lvl1pPr marL="0" algn="l" defTabSz="977494" rtl="0" eaLnBrk="1" latinLnBrk="0" hangingPunct="1">
              <a:defRPr kumimoji="1" sz="1900" kern="1200">
                <a:solidFill>
                  <a:schemeClr val="tx1"/>
                </a:solidFill>
                <a:latin typeface="+mn-lt"/>
                <a:ea typeface="+mn-ea"/>
                <a:cs typeface="+mn-cs"/>
              </a:defRPr>
            </a:lvl1pPr>
            <a:lvl2pPr marL="488747" algn="l" defTabSz="977494" rtl="0" eaLnBrk="1" latinLnBrk="0" hangingPunct="1">
              <a:defRPr kumimoji="1" sz="1900" kern="1200">
                <a:solidFill>
                  <a:schemeClr val="tx1"/>
                </a:solidFill>
                <a:latin typeface="+mn-lt"/>
                <a:ea typeface="+mn-ea"/>
                <a:cs typeface="+mn-cs"/>
              </a:defRPr>
            </a:lvl2pPr>
            <a:lvl3pPr marL="977494" algn="l" defTabSz="977494" rtl="0" eaLnBrk="1" latinLnBrk="0" hangingPunct="1">
              <a:defRPr kumimoji="1" sz="1900" kern="1200">
                <a:solidFill>
                  <a:schemeClr val="tx1"/>
                </a:solidFill>
                <a:latin typeface="+mn-lt"/>
                <a:ea typeface="+mn-ea"/>
                <a:cs typeface="+mn-cs"/>
              </a:defRPr>
            </a:lvl3pPr>
            <a:lvl4pPr marL="1466240" algn="l" defTabSz="977494" rtl="0" eaLnBrk="1" latinLnBrk="0" hangingPunct="1">
              <a:defRPr kumimoji="1" sz="1900" kern="1200">
                <a:solidFill>
                  <a:schemeClr val="tx1"/>
                </a:solidFill>
                <a:latin typeface="+mn-lt"/>
                <a:ea typeface="+mn-ea"/>
                <a:cs typeface="+mn-cs"/>
              </a:defRPr>
            </a:lvl4pPr>
            <a:lvl5pPr marL="1954987" algn="l" defTabSz="977494" rtl="0" eaLnBrk="1" latinLnBrk="0" hangingPunct="1">
              <a:defRPr kumimoji="1" sz="1900" kern="1200">
                <a:solidFill>
                  <a:schemeClr val="tx1"/>
                </a:solidFill>
                <a:latin typeface="+mn-lt"/>
                <a:ea typeface="+mn-ea"/>
                <a:cs typeface="+mn-cs"/>
              </a:defRPr>
            </a:lvl5pPr>
            <a:lvl6pPr marL="2443734" algn="l" defTabSz="977494" rtl="0" eaLnBrk="1" latinLnBrk="0" hangingPunct="1">
              <a:defRPr kumimoji="1" sz="1900" kern="1200">
                <a:solidFill>
                  <a:schemeClr val="tx1"/>
                </a:solidFill>
                <a:latin typeface="+mn-lt"/>
                <a:ea typeface="+mn-ea"/>
                <a:cs typeface="+mn-cs"/>
              </a:defRPr>
            </a:lvl6pPr>
            <a:lvl7pPr marL="2932481" algn="l" defTabSz="977494" rtl="0" eaLnBrk="1" latinLnBrk="0" hangingPunct="1">
              <a:defRPr kumimoji="1" sz="1900" kern="1200">
                <a:solidFill>
                  <a:schemeClr val="tx1"/>
                </a:solidFill>
                <a:latin typeface="+mn-lt"/>
                <a:ea typeface="+mn-ea"/>
                <a:cs typeface="+mn-cs"/>
              </a:defRPr>
            </a:lvl7pPr>
            <a:lvl8pPr marL="3421228" algn="l" defTabSz="977494" rtl="0" eaLnBrk="1" latinLnBrk="0" hangingPunct="1">
              <a:defRPr kumimoji="1" sz="1900" kern="1200">
                <a:solidFill>
                  <a:schemeClr val="tx1"/>
                </a:solidFill>
                <a:latin typeface="+mn-lt"/>
                <a:ea typeface="+mn-ea"/>
                <a:cs typeface="+mn-cs"/>
              </a:defRPr>
            </a:lvl8pPr>
            <a:lvl9pPr marL="3909974" algn="l" defTabSz="977494" rtl="0" eaLnBrk="1" latinLnBrk="0" hangingPunct="1">
              <a:defRPr kumimoji="1" sz="1900" kern="1200">
                <a:solidFill>
                  <a:schemeClr val="tx1"/>
                </a:solidFill>
                <a:latin typeface="+mn-lt"/>
                <a:ea typeface="+mn-ea"/>
                <a:cs typeface="+mn-cs"/>
              </a:defRPr>
            </a:lvl9pPr>
          </a:lstStyle>
          <a:p>
            <a:pPr eaLnBrk="1" hangingPunct="1">
              <a:spcBef>
                <a:spcPct val="50000"/>
              </a:spcBef>
              <a:buFontTx/>
              <a:buNone/>
            </a:pPr>
            <a:r>
              <a:rPr lang="ja-JP" altLang="en-US" sz="1400" dirty="0">
                <a:latin typeface="HGｺﾞｼｯｸE" panose="020B0909000000000000" pitchFamily="49" charset="-128"/>
                <a:ea typeface="HGｺﾞｼｯｸE" panose="020B0909000000000000" pitchFamily="49" charset="-128"/>
              </a:rPr>
              <a:t>農業経営基盤強化資金（スーパーＬ資金）</a:t>
            </a:r>
            <a:endParaRPr lang="en-US" altLang="ja-JP" sz="1400" dirty="0">
              <a:latin typeface="HGｺﾞｼｯｸE" panose="020B0909000000000000" pitchFamily="49" charset="-128"/>
              <a:ea typeface="HGｺﾞｼｯｸE" panose="020B0909000000000000" pitchFamily="49" charset="-128"/>
            </a:endParaRPr>
          </a:p>
        </p:txBody>
      </p:sp>
      <p:pic>
        <p:nvPicPr>
          <p:cNvPr id="16" name="table"/>
          <p:cNvPicPr>
            <a:picLocks noChangeAspect="1"/>
          </p:cNvPicPr>
          <p:nvPr/>
        </p:nvPicPr>
        <p:blipFill>
          <a:blip r:embed="rId4"/>
          <a:stretch>
            <a:fillRect/>
          </a:stretch>
        </p:blipFill>
        <p:spPr>
          <a:xfrm>
            <a:off x="272307" y="6276229"/>
            <a:ext cx="6847997" cy="2627729"/>
          </a:xfrm>
          <a:prstGeom prst="rect">
            <a:avLst/>
          </a:prstGeom>
        </p:spPr>
      </p:pic>
      <p:sp>
        <p:nvSpPr>
          <p:cNvPr id="17" name="Rectangle 64"/>
          <p:cNvSpPr>
            <a:spLocks noChangeArrowheads="1"/>
          </p:cNvSpPr>
          <p:nvPr/>
        </p:nvSpPr>
        <p:spPr bwMode="auto">
          <a:xfrm>
            <a:off x="276225" y="6276229"/>
            <a:ext cx="1067365" cy="496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defPPr>
              <a:defRPr lang="ja-JP"/>
            </a:defPPr>
            <a:lvl1pPr marL="0" algn="l" defTabSz="977494" rtl="0" eaLnBrk="1" latinLnBrk="0" hangingPunct="1">
              <a:defRPr kumimoji="1" sz="1900" kern="1200">
                <a:solidFill>
                  <a:schemeClr val="tx1"/>
                </a:solidFill>
                <a:latin typeface="+mn-lt"/>
                <a:ea typeface="+mn-ea"/>
                <a:cs typeface="+mn-cs"/>
              </a:defRPr>
            </a:lvl1pPr>
            <a:lvl2pPr marL="488747" algn="l" defTabSz="977494" rtl="0" eaLnBrk="1" latinLnBrk="0" hangingPunct="1">
              <a:defRPr kumimoji="1" sz="1900" kern="1200">
                <a:solidFill>
                  <a:schemeClr val="tx1"/>
                </a:solidFill>
                <a:latin typeface="+mn-lt"/>
                <a:ea typeface="+mn-ea"/>
                <a:cs typeface="+mn-cs"/>
              </a:defRPr>
            </a:lvl2pPr>
            <a:lvl3pPr marL="977494" algn="l" defTabSz="977494" rtl="0" eaLnBrk="1" latinLnBrk="0" hangingPunct="1">
              <a:defRPr kumimoji="1" sz="1900" kern="1200">
                <a:solidFill>
                  <a:schemeClr val="tx1"/>
                </a:solidFill>
                <a:latin typeface="+mn-lt"/>
                <a:ea typeface="+mn-ea"/>
                <a:cs typeface="+mn-cs"/>
              </a:defRPr>
            </a:lvl3pPr>
            <a:lvl4pPr marL="1466240" algn="l" defTabSz="977494" rtl="0" eaLnBrk="1" latinLnBrk="0" hangingPunct="1">
              <a:defRPr kumimoji="1" sz="1900" kern="1200">
                <a:solidFill>
                  <a:schemeClr val="tx1"/>
                </a:solidFill>
                <a:latin typeface="+mn-lt"/>
                <a:ea typeface="+mn-ea"/>
                <a:cs typeface="+mn-cs"/>
              </a:defRPr>
            </a:lvl4pPr>
            <a:lvl5pPr marL="1954987" algn="l" defTabSz="977494" rtl="0" eaLnBrk="1" latinLnBrk="0" hangingPunct="1">
              <a:defRPr kumimoji="1" sz="1900" kern="1200">
                <a:solidFill>
                  <a:schemeClr val="tx1"/>
                </a:solidFill>
                <a:latin typeface="+mn-lt"/>
                <a:ea typeface="+mn-ea"/>
                <a:cs typeface="+mn-cs"/>
              </a:defRPr>
            </a:lvl5pPr>
            <a:lvl6pPr marL="2443734" algn="l" defTabSz="977494" rtl="0" eaLnBrk="1" latinLnBrk="0" hangingPunct="1">
              <a:defRPr kumimoji="1" sz="1900" kern="1200">
                <a:solidFill>
                  <a:schemeClr val="tx1"/>
                </a:solidFill>
                <a:latin typeface="+mn-lt"/>
                <a:ea typeface="+mn-ea"/>
                <a:cs typeface="+mn-cs"/>
              </a:defRPr>
            </a:lvl6pPr>
            <a:lvl7pPr marL="2932481" algn="l" defTabSz="977494" rtl="0" eaLnBrk="1" latinLnBrk="0" hangingPunct="1">
              <a:defRPr kumimoji="1" sz="1900" kern="1200">
                <a:solidFill>
                  <a:schemeClr val="tx1"/>
                </a:solidFill>
                <a:latin typeface="+mn-lt"/>
                <a:ea typeface="+mn-ea"/>
                <a:cs typeface="+mn-cs"/>
              </a:defRPr>
            </a:lvl7pPr>
            <a:lvl8pPr marL="3421228" algn="l" defTabSz="977494" rtl="0" eaLnBrk="1" latinLnBrk="0" hangingPunct="1">
              <a:defRPr kumimoji="1" sz="1900" kern="1200">
                <a:solidFill>
                  <a:schemeClr val="tx1"/>
                </a:solidFill>
                <a:latin typeface="+mn-lt"/>
                <a:ea typeface="+mn-ea"/>
                <a:cs typeface="+mn-cs"/>
              </a:defRPr>
            </a:lvl8pPr>
            <a:lvl9pPr marL="3909974" algn="l" defTabSz="977494" rtl="0" eaLnBrk="1" latinLnBrk="0" hangingPunct="1">
              <a:defRPr kumimoji="1" sz="1900" kern="1200">
                <a:solidFill>
                  <a:schemeClr val="tx1"/>
                </a:solidFill>
                <a:latin typeface="+mn-lt"/>
                <a:ea typeface="+mn-ea"/>
                <a:cs typeface="+mn-cs"/>
              </a:defRPr>
            </a:lvl9pPr>
          </a:lstStyle>
          <a:p>
            <a:pPr algn="dist">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ご利用</a:t>
            </a:r>
            <a:endParaRPr lang="en-US" altLang="ja-JP" sz="1200" b="1" dirty="0">
              <a:solidFill>
                <a:srgbClr val="FF6600"/>
              </a:solidFill>
              <a:latin typeface="HGPｺﾞｼｯｸM" panose="020B0600000000000000" pitchFamily="50" charset="-128"/>
              <a:ea typeface="HGPｺﾞｼｯｸM" panose="020B0600000000000000" pitchFamily="50" charset="-128"/>
            </a:endParaRPr>
          </a:p>
          <a:p>
            <a:pPr algn="dist">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いただける方</a:t>
            </a:r>
          </a:p>
        </p:txBody>
      </p:sp>
      <p:sp>
        <p:nvSpPr>
          <p:cNvPr id="18" name="Rectangle 672"/>
          <p:cNvSpPr>
            <a:spLocks noChangeArrowheads="1"/>
          </p:cNvSpPr>
          <p:nvPr/>
        </p:nvSpPr>
        <p:spPr bwMode="auto">
          <a:xfrm>
            <a:off x="1374065" y="6276229"/>
            <a:ext cx="5731586" cy="507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defPPr>
              <a:defRPr lang="ja-JP"/>
            </a:defPPr>
            <a:lvl1pPr marL="0" algn="l" defTabSz="977494" rtl="0" eaLnBrk="1" latinLnBrk="0" hangingPunct="1">
              <a:defRPr kumimoji="1" sz="1900" kern="1200">
                <a:solidFill>
                  <a:schemeClr val="tx1"/>
                </a:solidFill>
                <a:latin typeface="+mn-lt"/>
                <a:ea typeface="+mn-ea"/>
                <a:cs typeface="+mn-cs"/>
              </a:defRPr>
            </a:lvl1pPr>
            <a:lvl2pPr marL="488747" algn="l" defTabSz="977494" rtl="0" eaLnBrk="1" latinLnBrk="0" hangingPunct="1">
              <a:defRPr kumimoji="1" sz="1900" kern="1200">
                <a:solidFill>
                  <a:schemeClr val="tx1"/>
                </a:solidFill>
                <a:latin typeface="+mn-lt"/>
                <a:ea typeface="+mn-ea"/>
                <a:cs typeface="+mn-cs"/>
              </a:defRPr>
            </a:lvl2pPr>
            <a:lvl3pPr marL="977494" algn="l" defTabSz="977494" rtl="0" eaLnBrk="1" latinLnBrk="0" hangingPunct="1">
              <a:defRPr kumimoji="1" sz="1900" kern="1200">
                <a:solidFill>
                  <a:schemeClr val="tx1"/>
                </a:solidFill>
                <a:latin typeface="+mn-lt"/>
                <a:ea typeface="+mn-ea"/>
                <a:cs typeface="+mn-cs"/>
              </a:defRPr>
            </a:lvl3pPr>
            <a:lvl4pPr marL="1466240" algn="l" defTabSz="977494" rtl="0" eaLnBrk="1" latinLnBrk="0" hangingPunct="1">
              <a:defRPr kumimoji="1" sz="1900" kern="1200">
                <a:solidFill>
                  <a:schemeClr val="tx1"/>
                </a:solidFill>
                <a:latin typeface="+mn-lt"/>
                <a:ea typeface="+mn-ea"/>
                <a:cs typeface="+mn-cs"/>
              </a:defRPr>
            </a:lvl4pPr>
            <a:lvl5pPr marL="1954987" algn="l" defTabSz="977494" rtl="0" eaLnBrk="1" latinLnBrk="0" hangingPunct="1">
              <a:defRPr kumimoji="1" sz="1900" kern="1200">
                <a:solidFill>
                  <a:schemeClr val="tx1"/>
                </a:solidFill>
                <a:latin typeface="+mn-lt"/>
                <a:ea typeface="+mn-ea"/>
                <a:cs typeface="+mn-cs"/>
              </a:defRPr>
            </a:lvl5pPr>
            <a:lvl6pPr marL="2443734" algn="l" defTabSz="977494" rtl="0" eaLnBrk="1" latinLnBrk="0" hangingPunct="1">
              <a:defRPr kumimoji="1" sz="1900" kern="1200">
                <a:solidFill>
                  <a:schemeClr val="tx1"/>
                </a:solidFill>
                <a:latin typeface="+mn-lt"/>
                <a:ea typeface="+mn-ea"/>
                <a:cs typeface="+mn-cs"/>
              </a:defRPr>
            </a:lvl6pPr>
            <a:lvl7pPr marL="2932481" algn="l" defTabSz="977494" rtl="0" eaLnBrk="1" latinLnBrk="0" hangingPunct="1">
              <a:defRPr kumimoji="1" sz="1900" kern="1200">
                <a:solidFill>
                  <a:schemeClr val="tx1"/>
                </a:solidFill>
                <a:latin typeface="+mn-lt"/>
                <a:ea typeface="+mn-ea"/>
                <a:cs typeface="+mn-cs"/>
              </a:defRPr>
            </a:lvl7pPr>
            <a:lvl8pPr marL="3421228" algn="l" defTabSz="977494" rtl="0" eaLnBrk="1" latinLnBrk="0" hangingPunct="1">
              <a:defRPr kumimoji="1" sz="1900" kern="1200">
                <a:solidFill>
                  <a:schemeClr val="tx1"/>
                </a:solidFill>
                <a:latin typeface="+mn-lt"/>
                <a:ea typeface="+mn-ea"/>
                <a:cs typeface="+mn-cs"/>
              </a:defRPr>
            </a:lvl8pPr>
            <a:lvl9pPr marL="3909974" algn="l" defTabSz="977494" rtl="0" eaLnBrk="1" latinLnBrk="0" hangingPunct="1">
              <a:defRPr kumimoji="1" sz="1900" kern="1200">
                <a:solidFill>
                  <a:schemeClr val="tx1"/>
                </a:solidFill>
                <a:latin typeface="+mn-lt"/>
                <a:ea typeface="+mn-ea"/>
                <a:cs typeface="+mn-cs"/>
              </a:defRPr>
            </a:lvl9pPr>
          </a:lstStyle>
          <a:p>
            <a:pPr>
              <a:spcBef>
                <a:spcPct val="0"/>
              </a:spcBef>
            </a:pPr>
            <a:r>
              <a:rPr lang="ja-JP" altLang="en-US" sz="1200" b="1" dirty="0">
                <a:solidFill>
                  <a:srgbClr val="FF6600"/>
                </a:solidFill>
                <a:latin typeface="HGPｺﾞｼｯｸM" panose="020B0600000000000000" pitchFamily="50" charset="-128"/>
                <a:ea typeface="HGPｺﾞｼｯｸM" panose="020B0600000000000000" pitchFamily="50" charset="-128"/>
              </a:rPr>
              <a:t>認定農業者（農業経営改善計画の認定を受けた方）であって、新型コロナウイルス感染症</a:t>
            </a:r>
            <a:endParaRPr lang="en-US" altLang="ja-JP" sz="1200" b="1" dirty="0">
              <a:solidFill>
                <a:srgbClr val="FF6600"/>
              </a:solidFill>
              <a:latin typeface="HGPｺﾞｼｯｸM" panose="020B0600000000000000" pitchFamily="50" charset="-128"/>
              <a:ea typeface="HGPｺﾞｼｯｸM" panose="020B0600000000000000" pitchFamily="50" charset="-128"/>
            </a:endParaRPr>
          </a:p>
          <a:p>
            <a:pPr>
              <a:spcBef>
                <a:spcPct val="0"/>
              </a:spcBef>
            </a:pPr>
            <a:r>
              <a:rPr lang="ja-JP" altLang="en-US" sz="1200" b="1" dirty="0">
                <a:solidFill>
                  <a:srgbClr val="FF6600"/>
                </a:solidFill>
                <a:latin typeface="HGPｺﾞｼｯｸM" panose="020B0600000000000000" pitchFamily="50" charset="-128"/>
                <a:ea typeface="HGPｺﾞｼｯｸM" panose="020B0600000000000000" pitchFamily="50" charset="-128"/>
              </a:rPr>
              <a:t>による経営環境の変化に対応して新たな経営展開に取り組む方</a:t>
            </a:r>
          </a:p>
        </p:txBody>
      </p:sp>
      <p:sp>
        <p:nvSpPr>
          <p:cNvPr id="19" name="Rectangle 67"/>
          <p:cNvSpPr>
            <a:spLocks noChangeArrowheads="1"/>
          </p:cNvSpPr>
          <p:nvPr/>
        </p:nvSpPr>
        <p:spPr bwMode="auto">
          <a:xfrm>
            <a:off x="295275" y="6772275"/>
            <a:ext cx="1066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defPPr>
              <a:defRPr lang="ja-JP"/>
            </a:defPPr>
            <a:lvl1pPr marL="0" algn="l" defTabSz="977494" rtl="0" eaLnBrk="1" latinLnBrk="0" hangingPunct="1">
              <a:defRPr kumimoji="1" sz="1900" kern="1200">
                <a:solidFill>
                  <a:schemeClr val="tx1"/>
                </a:solidFill>
                <a:latin typeface="+mn-lt"/>
                <a:ea typeface="+mn-ea"/>
                <a:cs typeface="+mn-cs"/>
              </a:defRPr>
            </a:lvl1pPr>
            <a:lvl2pPr marL="488747" algn="l" defTabSz="977494" rtl="0" eaLnBrk="1" latinLnBrk="0" hangingPunct="1">
              <a:defRPr kumimoji="1" sz="1900" kern="1200">
                <a:solidFill>
                  <a:schemeClr val="tx1"/>
                </a:solidFill>
                <a:latin typeface="+mn-lt"/>
                <a:ea typeface="+mn-ea"/>
                <a:cs typeface="+mn-cs"/>
              </a:defRPr>
            </a:lvl2pPr>
            <a:lvl3pPr marL="977494" algn="l" defTabSz="977494" rtl="0" eaLnBrk="1" latinLnBrk="0" hangingPunct="1">
              <a:defRPr kumimoji="1" sz="1900" kern="1200">
                <a:solidFill>
                  <a:schemeClr val="tx1"/>
                </a:solidFill>
                <a:latin typeface="+mn-lt"/>
                <a:ea typeface="+mn-ea"/>
                <a:cs typeface="+mn-cs"/>
              </a:defRPr>
            </a:lvl3pPr>
            <a:lvl4pPr marL="1466240" algn="l" defTabSz="977494" rtl="0" eaLnBrk="1" latinLnBrk="0" hangingPunct="1">
              <a:defRPr kumimoji="1" sz="1900" kern="1200">
                <a:solidFill>
                  <a:schemeClr val="tx1"/>
                </a:solidFill>
                <a:latin typeface="+mn-lt"/>
                <a:ea typeface="+mn-ea"/>
                <a:cs typeface="+mn-cs"/>
              </a:defRPr>
            </a:lvl4pPr>
            <a:lvl5pPr marL="1954987" algn="l" defTabSz="977494" rtl="0" eaLnBrk="1" latinLnBrk="0" hangingPunct="1">
              <a:defRPr kumimoji="1" sz="1900" kern="1200">
                <a:solidFill>
                  <a:schemeClr val="tx1"/>
                </a:solidFill>
                <a:latin typeface="+mn-lt"/>
                <a:ea typeface="+mn-ea"/>
                <a:cs typeface="+mn-cs"/>
              </a:defRPr>
            </a:lvl5pPr>
            <a:lvl6pPr marL="2443734" algn="l" defTabSz="977494" rtl="0" eaLnBrk="1" latinLnBrk="0" hangingPunct="1">
              <a:defRPr kumimoji="1" sz="1900" kern="1200">
                <a:solidFill>
                  <a:schemeClr val="tx1"/>
                </a:solidFill>
                <a:latin typeface="+mn-lt"/>
                <a:ea typeface="+mn-ea"/>
                <a:cs typeface="+mn-cs"/>
              </a:defRPr>
            </a:lvl6pPr>
            <a:lvl7pPr marL="2932481" algn="l" defTabSz="977494" rtl="0" eaLnBrk="1" latinLnBrk="0" hangingPunct="1">
              <a:defRPr kumimoji="1" sz="1900" kern="1200">
                <a:solidFill>
                  <a:schemeClr val="tx1"/>
                </a:solidFill>
                <a:latin typeface="+mn-lt"/>
                <a:ea typeface="+mn-ea"/>
                <a:cs typeface="+mn-cs"/>
              </a:defRPr>
            </a:lvl7pPr>
            <a:lvl8pPr marL="3421228" algn="l" defTabSz="977494" rtl="0" eaLnBrk="1" latinLnBrk="0" hangingPunct="1">
              <a:defRPr kumimoji="1" sz="1900" kern="1200">
                <a:solidFill>
                  <a:schemeClr val="tx1"/>
                </a:solidFill>
                <a:latin typeface="+mn-lt"/>
                <a:ea typeface="+mn-ea"/>
                <a:cs typeface="+mn-cs"/>
              </a:defRPr>
            </a:lvl8pPr>
            <a:lvl9pPr marL="3909974" algn="l" defTabSz="977494" rtl="0" eaLnBrk="1" latinLnBrk="0" hangingPunct="1">
              <a:defRPr kumimoji="1" sz="1900" kern="1200">
                <a:solidFill>
                  <a:schemeClr val="tx1"/>
                </a:solidFill>
                <a:latin typeface="+mn-lt"/>
                <a:ea typeface="+mn-ea"/>
                <a:cs typeface="+mn-cs"/>
              </a:defRPr>
            </a:lvl9pPr>
          </a:lstStyle>
          <a:p>
            <a:pPr algn="dist">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資金の</a:t>
            </a:r>
          </a:p>
          <a:p>
            <a:pPr algn="dist">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使いみち</a:t>
            </a:r>
          </a:p>
        </p:txBody>
      </p:sp>
      <p:sp>
        <p:nvSpPr>
          <p:cNvPr id="20" name="Rectangle 68"/>
          <p:cNvSpPr>
            <a:spLocks noChangeArrowheads="1"/>
          </p:cNvSpPr>
          <p:nvPr/>
        </p:nvSpPr>
        <p:spPr bwMode="auto">
          <a:xfrm>
            <a:off x="1365397" y="6772274"/>
            <a:ext cx="576344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defPPr>
              <a:defRPr lang="ja-JP"/>
            </a:defPPr>
            <a:lvl1pPr marL="0" algn="l" defTabSz="977494" rtl="0" eaLnBrk="1" latinLnBrk="0" hangingPunct="1">
              <a:defRPr kumimoji="1" sz="1900" kern="1200">
                <a:solidFill>
                  <a:schemeClr val="tx1"/>
                </a:solidFill>
                <a:latin typeface="+mn-lt"/>
                <a:ea typeface="+mn-ea"/>
                <a:cs typeface="+mn-cs"/>
              </a:defRPr>
            </a:lvl1pPr>
            <a:lvl2pPr marL="488747" algn="l" defTabSz="977494" rtl="0" eaLnBrk="1" latinLnBrk="0" hangingPunct="1">
              <a:defRPr kumimoji="1" sz="1900" kern="1200">
                <a:solidFill>
                  <a:schemeClr val="tx1"/>
                </a:solidFill>
                <a:latin typeface="+mn-lt"/>
                <a:ea typeface="+mn-ea"/>
                <a:cs typeface="+mn-cs"/>
              </a:defRPr>
            </a:lvl2pPr>
            <a:lvl3pPr marL="977494" algn="l" defTabSz="977494" rtl="0" eaLnBrk="1" latinLnBrk="0" hangingPunct="1">
              <a:defRPr kumimoji="1" sz="1900" kern="1200">
                <a:solidFill>
                  <a:schemeClr val="tx1"/>
                </a:solidFill>
                <a:latin typeface="+mn-lt"/>
                <a:ea typeface="+mn-ea"/>
                <a:cs typeface="+mn-cs"/>
              </a:defRPr>
            </a:lvl3pPr>
            <a:lvl4pPr marL="1466240" algn="l" defTabSz="977494" rtl="0" eaLnBrk="1" latinLnBrk="0" hangingPunct="1">
              <a:defRPr kumimoji="1" sz="1900" kern="1200">
                <a:solidFill>
                  <a:schemeClr val="tx1"/>
                </a:solidFill>
                <a:latin typeface="+mn-lt"/>
                <a:ea typeface="+mn-ea"/>
                <a:cs typeface="+mn-cs"/>
              </a:defRPr>
            </a:lvl4pPr>
            <a:lvl5pPr marL="1954987" algn="l" defTabSz="977494" rtl="0" eaLnBrk="1" latinLnBrk="0" hangingPunct="1">
              <a:defRPr kumimoji="1" sz="1900" kern="1200">
                <a:solidFill>
                  <a:schemeClr val="tx1"/>
                </a:solidFill>
                <a:latin typeface="+mn-lt"/>
                <a:ea typeface="+mn-ea"/>
                <a:cs typeface="+mn-cs"/>
              </a:defRPr>
            </a:lvl5pPr>
            <a:lvl6pPr marL="2443734" algn="l" defTabSz="977494" rtl="0" eaLnBrk="1" latinLnBrk="0" hangingPunct="1">
              <a:defRPr kumimoji="1" sz="1900" kern="1200">
                <a:solidFill>
                  <a:schemeClr val="tx1"/>
                </a:solidFill>
                <a:latin typeface="+mn-lt"/>
                <a:ea typeface="+mn-ea"/>
                <a:cs typeface="+mn-cs"/>
              </a:defRPr>
            </a:lvl6pPr>
            <a:lvl7pPr marL="2932481" algn="l" defTabSz="977494" rtl="0" eaLnBrk="1" latinLnBrk="0" hangingPunct="1">
              <a:defRPr kumimoji="1" sz="1900" kern="1200">
                <a:solidFill>
                  <a:schemeClr val="tx1"/>
                </a:solidFill>
                <a:latin typeface="+mn-lt"/>
                <a:ea typeface="+mn-ea"/>
                <a:cs typeface="+mn-cs"/>
              </a:defRPr>
            </a:lvl7pPr>
            <a:lvl8pPr marL="3421228" algn="l" defTabSz="977494" rtl="0" eaLnBrk="1" latinLnBrk="0" hangingPunct="1">
              <a:defRPr kumimoji="1" sz="1900" kern="1200">
                <a:solidFill>
                  <a:schemeClr val="tx1"/>
                </a:solidFill>
                <a:latin typeface="+mn-lt"/>
                <a:ea typeface="+mn-ea"/>
                <a:cs typeface="+mn-cs"/>
              </a:defRPr>
            </a:lvl8pPr>
            <a:lvl9pPr marL="3909974" algn="l" defTabSz="977494" rtl="0" eaLnBrk="1" latinLnBrk="0" hangingPunct="1">
              <a:defRPr kumimoji="1" sz="1900" kern="1200">
                <a:solidFill>
                  <a:schemeClr val="tx1"/>
                </a:solidFill>
                <a:latin typeface="+mn-lt"/>
                <a:ea typeface="+mn-ea"/>
                <a:cs typeface="+mn-cs"/>
              </a:defRPr>
            </a:lvl9pPr>
          </a:lstStyle>
          <a:p>
            <a:pPr>
              <a:buNone/>
            </a:pPr>
            <a:r>
              <a:rPr lang="ja-JP" altLang="en-US" sz="1200" b="1" dirty="0">
                <a:solidFill>
                  <a:srgbClr val="FF6600"/>
                </a:solidFill>
                <a:latin typeface="HGPｺﾞｼｯｸM" panose="020B0600000000000000" pitchFamily="50" charset="-128"/>
                <a:ea typeface="HGPｺﾞｼｯｸM" panose="020B0600000000000000" pitchFamily="50" charset="-128"/>
              </a:rPr>
              <a:t>農業経営改善計画の達成に必要な次の資金（新型コロナウイルスの影響に対応するものに限ります。）</a:t>
            </a:r>
            <a:endParaRPr lang="en-US" altLang="ja-JP" sz="1200" b="1" dirty="0">
              <a:solidFill>
                <a:srgbClr val="FF6600"/>
              </a:solidFill>
              <a:latin typeface="HGPｺﾞｼｯｸM" panose="020B0600000000000000" pitchFamily="50" charset="-128"/>
              <a:ea typeface="HGPｺﾞｼｯｸM" panose="020B0600000000000000" pitchFamily="50" charset="-128"/>
            </a:endParaRPr>
          </a:p>
          <a:p>
            <a:pPr>
              <a:spcBef>
                <a:spcPts val="0"/>
              </a:spcBef>
              <a:buNone/>
            </a:pPr>
            <a:r>
              <a:rPr lang="ja-JP" altLang="en-US" sz="1000" b="1" dirty="0">
                <a:solidFill>
                  <a:srgbClr val="FF6600"/>
                </a:solidFill>
                <a:latin typeface="HGPｺﾞｼｯｸM" panose="020B0600000000000000" pitchFamily="50" charset="-128"/>
                <a:ea typeface="HGPｺﾞｼｯｸM" panose="020B0600000000000000" pitchFamily="50" charset="-128"/>
              </a:rPr>
              <a:t>ただし、経営改善資金計画書を作成し、特別融資制度推進会議の認定を受けた事業に限ります。</a:t>
            </a:r>
            <a:endParaRPr lang="en-US" altLang="ja-JP" sz="1000" b="1" dirty="0">
              <a:solidFill>
                <a:srgbClr val="FF6600"/>
              </a:solidFill>
              <a:latin typeface="HGPｺﾞｼｯｸM" panose="020B0600000000000000" pitchFamily="50" charset="-128"/>
              <a:ea typeface="HGPｺﾞｼｯｸM" panose="020B0600000000000000" pitchFamily="50" charset="-128"/>
            </a:endParaRPr>
          </a:p>
          <a:p>
            <a:r>
              <a:rPr lang="ja-JP" altLang="en-US" sz="1200" b="1" dirty="0">
                <a:solidFill>
                  <a:srgbClr val="FF6600"/>
                </a:solidFill>
                <a:latin typeface="HGPｺﾞｼｯｸM" panose="020B0600000000000000" pitchFamily="50" charset="-128"/>
                <a:ea typeface="HGPｺﾞｼｯｸM" panose="020B0600000000000000" pitchFamily="50" charset="-128"/>
              </a:rPr>
              <a:t>○施設・機械の取得</a:t>
            </a:r>
            <a:endParaRPr lang="en-US" altLang="ja-JP" sz="1200" b="1" dirty="0">
              <a:solidFill>
                <a:srgbClr val="FF6600"/>
              </a:solidFill>
              <a:latin typeface="HGPｺﾞｼｯｸM" panose="020B0600000000000000" pitchFamily="50" charset="-128"/>
              <a:ea typeface="HGPｺﾞｼｯｸM" panose="020B0600000000000000" pitchFamily="50" charset="-128"/>
            </a:endParaRPr>
          </a:p>
          <a:p>
            <a:pPr>
              <a:buNone/>
            </a:pPr>
            <a:r>
              <a:rPr lang="ja-JP" altLang="en-US" sz="1200" b="1" dirty="0">
                <a:solidFill>
                  <a:srgbClr val="FF6600"/>
                </a:solidFill>
                <a:latin typeface="HGPｺﾞｼｯｸM" panose="020B0600000000000000" pitchFamily="50" charset="-128"/>
                <a:ea typeface="HGPｺﾞｼｯｸM" panose="020B0600000000000000" pitchFamily="50" charset="-128"/>
              </a:rPr>
              <a:t>○家畜等の購入・育成費、果樹等の新植・改植費、その他の経営費</a:t>
            </a:r>
            <a:endParaRPr lang="en-US" altLang="ja-JP" sz="1200" b="1" dirty="0">
              <a:solidFill>
                <a:srgbClr val="FF6600"/>
              </a:solidFill>
              <a:latin typeface="HGPｺﾞｼｯｸM" panose="020B0600000000000000" pitchFamily="50" charset="-128"/>
              <a:ea typeface="HGPｺﾞｼｯｸM" panose="020B0600000000000000" pitchFamily="50" charset="-128"/>
            </a:endParaRPr>
          </a:p>
        </p:txBody>
      </p:sp>
      <p:sp>
        <p:nvSpPr>
          <p:cNvPr id="21" name="Rectangle 69"/>
          <p:cNvSpPr>
            <a:spLocks noChangeArrowheads="1"/>
          </p:cNvSpPr>
          <p:nvPr/>
        </p:nvSpPr>
        <p:spPr bwMode="auto">
          <a:xfrm>
            <a:off x="285750" y="7724774"/>
            <a:ext cx="105784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defPPr>
              <a:defRPr lang="ja-JP"/>
            </a:defPPr>
            <a:lvl1pPr marL="0" algn="l" defTabSz="977494" rtl="0" eaLnBrk="1" latinLnBrk="0" hangingPunct="1">
              <a:defRPr kumimoji="1" sz="1900" kern="1200">
                <a:solidFill>
                  <a:schemeClr val="tx1"/>
                </a:solidFill>
                <a:latin typeface="+mn-lt"/>
                <a:ea typeface="+mn-ea"/>
                <a:cs typeface="+mn-cs"/>
              </a:defRPr>
            </a:lvl1pPr>
            <a:lvl2pPr marL="488747" algn="l" defTabSz="977494" rtl="0" eaLnBrk="1" latinLnBrk="0" hangingPunct="1">
              <a:defRPr kumimoji="1" sz="1900" kern="1200">
                <a:solidFill>
                  <a:schemeClr val="tx1"/>
                </a:solidFill>
                <a:latin typeface="+mn-lt"/>
                <a:ea typeface="+mn-ea"/>
                <a:cs typeface="+mn-cs"/>
              </a:defRPr>
            </a:lvl2pPr>
            <a:lvl3pPr marL="977494" algn="l" defTabSz="977494" rtl="0" eaLnBrk="1" latinLnBrk="0" hangingPunct="1">
              <a:defRPr kumimoji="1" sz="1900" kern="1200">
                <a:solidFill>
                  <a:schemeClr val="tx1"/>
                </a:solidFill>
                <a:latin typeface="+mn-lt"/>
                <a:ea typeface="+mn-ea"/>
                <a:cs typeface="+mn-cs"/>
              </a:defRPr>
            </a:lvl3pPr>
            <a:lvl4pPr marL="1466240" algn="l" defTabSz="977494" rtl="0" eaLnBrk="1" latinLnBrk="0" hangingPunct="1">
              <a:defRPr kumimoji="1" sz="1900" kern="1200">
                <a:solidFill>
                  <a:schemeClr val="tx1"/>
                </a:solidFill>
                <a:latin typeface="+mn-lt"/>
                <a:ea typeface="+mn-ea"/>
                <a:cs typeface="+mn-cs"/>
              </a:defRPr>
            </a:lvl4pPr>
            <a:lvl5pPr marL="1954987" algn="l" defTabSz="977494" rtl="0" eaLnBrk="1" latinLnBrk="0" hangingPunct="1">
              <a:defRPr kumimoji="1" sz="1900" kern="1200">
                <a:solidFill>
                  <a:schemeClr val="tx1"/>
                </a:solidFill>
                <a:latin typeface="+mn-lt"/>
                <a:ea typeface="+mn-ea"/>
                <a:cs typeface="+mn-cs"/>
              </a:defRPr>
            </a:lvl5pPr>
            <a:lvl6pPr marL="2443734" algn="l" defTabSz="977494" rtl="0" eaLnBrk="1" latinLnBrk="0" hangingPunct="1">
              <a:defRPr kumimoji="1" sz="1900" kern="1200">
                <a:solidFill>
                  <a:schemeClr val="tx1"/>
                </a:solidFill>
                <a:latin typeface="+mn-lt"/>
                <a:ea typeface="+mn-ea"/>
                <a:cs typeface="+mn-cs"/>
              </a:defRPr>
            </a:lvl6pPr>
            <a:lvl7pPr marL="2932481" algn="l" defTabSz="977494" rtl="0" eaLnBrk="1" latinLnBrk="0" hangingPunct="1">
              <a:defRPr kumimoji="1" sz="1900" kern="1200">
                <a:solidFill>
                  <a:schemeClr val="tx1"/>
                </a:solidFill>
                <a:latin typeface="+mn-lt"/>
                <a:ea typeface="+mn-ea"/>
                <a:cs typeface="+mn-cs"/>
              </a:defRPr>
            </a:lvl7pPr>
            <a:lvl8pPr marL="3421228" algn="l" defTabSz="977494" rtl="0" eaLnBrk="1" latinLnBrk="0" hangingPunct="1">
              <a:defRPr kumimoji="1" sz="1900" kern="1200">
                <a:solidFill>
                  <a:schemeClr val="tx1"/>
                </a:solidFill>
                <a:latin typeface="+mn-lt"/>
                <a:ea typeface="+mn-ea"/>
                <a:cs typeface="+mn-cs"/>
              </a:defRPr>
            </a:lvl8pPr>
            <a:lvl9pPr marL="3909974" algn="l" defTabSz="977494" rtl="0" eaLnBrk="1" latinLnBrk="0" hangingPunct="1">
              <a:defRPr kumimoji="1" sz="1900" kern="1200">
                <a:solidFill>
                  <a:schemeClr val="tx1"/>
                </a:solidFill>
                <a:latin typeface="+mn-lt"/>
                <a:ea typeface="+mn-ea"/>
                <a:cs typeface="+mn-cs"/>
              </a:defRPr>
            </a:lvl9pPr>
          </a:lstStyle>
          <a:p>
            <a:pPr algn="dist">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利率</a:t>
            </a:r>
          </a:p>
        </p:txBody>
      </p:sp>
      <p:sp>
        <p:nvSpPr>
          <p:cNvPr id="22" name="Rectangle 70"/>
          <p:cNvSpPr>
            <a:spLocks noChangeArrowheads="1"/>
          </p:cNvSpPr>
          <p:nvPr/>
        </p:nvSpPr>
        <p:spPr bwMode="auto">
          <a:xfrm>
            <a:off x="1352550" y="7715250"/>
            <a:ext cx="5776292"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defPPr>
              <a:defRPr lang="ja-JP"/>
            </a:defPPr>
            <a:lvl1pPr marL="0" algn="l" defTabSz="977494" rtl="0" eaLnBrk="1" latinLnBrk="0" hangingPunct="1">
              <a:defRPr kumimoji="1" sz="1900" kern="1200">
                <a:solidFill>
                  <a:schemeClr val="tx1"/>
                </a:solidFill>
                <a:latin typeface="+mn-lt"/>
                <a:ea typeface="+mn-ea"/>
                <a:cs typeface="+mn-cs"/>
              </a:defRPr>
            </a:lvl1pPr>
            <a:lvl2pPr marL="488747" algn="l" defTabSz="977494" rtl="0" eaLnBrk="1" latinLnBrk="0" hangingPunct="1">
              <a:defRPr kumimoji="1" sz="1900" kern="1200">
                <a:solidFill>
                  <a:schemeClr val="tx1"/>
                </a:solidFill>
                <a:latin typeface="+mn-lt"/>
                <a:ea typeface="+mn-ea"/>
                <a:cs typeface="+mn-cs"/>
              </a:defRPr>
            </a:lvl2pPr>
            <a:lvl3pPr marL="977494" algn="l" defTabSz="977494" rtl="0" eaLnBrk="1" latinLnBrk="0" hangingPunct="1">
              <a:defRPr kumimoji="1" sz="1900" kern="1200">
                <a:solidFill>
                  <a:schemeClr val="tx1"/>
                </a:solidFill>
                <a:latin typeface="+mn-lt"/>
                <a:ea typeface="+mn-ea"/>
                <a:cs typeface="+mn-cs"/>
              </a:defRPr>
            </a:lvl3pPr>
            <a:lvl4pPr marL="1466240" algn="l" defTabSz="977494" rtl="0" eaLnBrk="1" latinLnBrk="0" hangingPunct="1">
              <a:defRPr kumimoji="1" sz="1900" kern="1200">
                <a:solidFill>
                  <a:schemeClr val="tx1"/>
                </a:solidFill>
                <a:latin typeface="+mn-lt"/>
                <a:ea typeface="+mn-ea"/>
                <a:cs typeface="+mn-cs"/>
              </a:defRPr>
            </a:lvl4pPr>
            <a:lvl5pPr marL="1954987" algn="l" defTabSz="977494" rtl="0" eaLnBrk="1" latinLnBrk="0" hangingPunct="1">
              <a:defRPr kumimoji="1" sz="1900" kern="1200">
                <a:solidFill>
                  <a:schemeClr val="tx1"/>
                </a:solidFill>
                <a:latin typeface="+mn-lt"/>
                <a:ea typeface="+mn-ea"/>
                <a:cs typeface="+mn-cs"/>
              </a:defRPr>
            </a:lvl5pPr>
            <a:lvl6pPr marL="2443734" algn="l" defTabSz="977494" rtl="0" eaLnBrk="1" latinLnBrk="0" hangingPunct="1">
              <a:defRPr kumimoji="1" sz="1900" kern="1200">
                <a:solidFill>
                  <a:schemeClr val="tx1"/>
                </a:solidFill>
                <a:latin typeface="+mn-lt"/>
                <a:ea typeface="+mn-ea"/>
                <a:cs typeface="+mn-cs"/>
              </a:defRPr>
            </a:lvl6pPr>
            <a:lvl7pPr marL="2932481" algn="l" defTabSz="977494" rtl="0" eaLnBrk="1" latinLnBrk="0" hangingPunct="1">
              <a:defRPr kumimoji="1" sz="1900" kern="1200">
                <a:solidFill>
                  <a:schemeClr val="tx1"/>
                </a:solidFill>
                <a:latin typeface="+mn-lt"/>
                <a:ea typeface="+mn-ea"/>
                <a:cs typeface="+mn-cs"/>
              </a:defRPr>
            </a:lvl7pPr>
            <a:lvl8pPr marL="3421228" algn="l" defTabSz="977494" rtl="0" eaLnBrk="1" latinLnBrk="0" hangingPunct="1">
              <a:defRPr kumimoji="1" sz="1900" kern="1200">
                <a:solidFill>
                  <a:schemeClr val="tx1"/>
                </a:solidFill>
                <a:latin typeface="+mn-lt"/>
                <a:ea typeface="+mn-ea"/>
                <a:cs typeface="+mn-cs"/>
              </a:defRPr>
            </a:lvl8pPr>
            <a:lvl9pPr marL="3909974" algn="l" defTabSz="977494" rtl="0" eaLnBrk="1" latinLnBrk="0" hangingPunct="1">
              <a:defRPr kumimoji="1" sz="1900" kern="1200">
                <a:solidFill>
                  <a:schemeClr val="tx1"/>
                </a:solidFill>
                <a:latin typeface="+mn-lt"/>
                <a:ea typeface="+mn-ea"/>
                <a:cs typeface="+mn-cs"/>
              </a:defRPr>
            </a:lvl9pPr>
          </a:lstStyle>
          <a:p>
            <a:pPr>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実質無利子（融資当初５年間）</a:t>
            </a:r>
          </a:p>
        </p:txBody>
      </p:sp>
      <p:sp>
        <p:nvSpPr>
          <p:cNvPr id="23" name="Rectangle 94"/>
          <p:cNvSpPr>
            <a:spLocks noChangeArrowheads="1"/>
          </p:cNvSpPr>
          <p:nvPr/>
        </p:nvSpPr>
        <p:spPr bwMode="auto">
          <a:xfrm>
            <a:off x="285750" y="7943851"/>
            <a:ext cx="105784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defPPr>
              <a:defRPr lang="ja-JP"/>
            </a:defPPr>
            <a:lvl1pPr marL="0" algn="l" defTabSz="977494" rtl="0" eaLnBrk="1" latinLnBrk="0" hangingPunct="1">
              <a:defRPr kumimoji="1" sz="1900" kern="1200">
                <a:solidFill>
                  <a:schemeClr val="tx1"/>
                </a:solidFill>
                <a:latin typeface="+mn-lt"/>
                <a:ea typeface="+mn-ea"/>
                <a:cs typeface="+mn-cs"/>
              </a:defRPr>
            </a:lvl1pPr>
            <a:lvl2pPr marL="488747" algn="l" defTabSz="977494" rtl="0" eaLnBrk="1" latinLnBrk="0" hangingPunct="1">
              <a:defRPr kumimoji="1" sz="1900" kern="1200">
                <a:solidFill>
                  <a:schemeClr val="tx1"/>
                </a:solidFill>
                <a:latin typeface="+mn-lt"/>
                <a:ea typeface="+mn-ea"/>
                <a:cs typeface="+mn-cs"/>
              </a:defRPr>
            </a:lvl2pPr>
            <a:lvl3pPr marL="977494" algn="l" defTabSz="977494" rtl="0" eaLnBrk="1" latinLnBrk="0" hangingPunct="1">
              <a:defRPr kumimoji="1" sz="1900" kern="1200">
                <a:solidFill>
                  <a:schemeClr val="tx1"/>
                </a:solidFill>
                <a:latin typeface="+mn-lt"/>
                <a:ea typeface="+mn-ea"/>
                <a:cs typeface="+mn-cs"/>
              </a:defRPr>
            </a:lvl3pPr>
            <a:lvl4pPr marL="1466240" algn="l" defTabSz="977494" rtl="0" eaLnBrk="1" latinLnBrk="0" hangingPunct="1">
              <a:defRPr kumimoji="1" sz="1900" kern="1200">
                <a:solidFill>
                  <a:schemeClr val="tx1"/>
                </a:solidFill>
                <a:latin typeface="+mn-lt"/>
                <a:ea typeface="+mn-ea"/>
                <a:cs typeface="+mn-cs"/>
              </a:defRPr>
            </a:lvl4pPr>
            <a:lvl5pPr marL="1954987" algn="l" defTabSz="977494" rtl="0" eaLnBrk="1" latinLnBrk="0" hangingPunct="1">
              <a:defRPr kumimoji="1" sz="1900" kern="1200">
                <a:solidFill>
                  <a:schemeClr val="tx1"/>
                </a:solidFill>
                <a:latin typeface="+mn-lt"/>
                <a:ea typeface="+mn-ea"/>
                <a:cs typeface="+mn-cs"/>
              </a:defRPr>
            </a:lvl5pPr>
            <a:lvl6pPr marL="2443734" algn="l" defTabSz="977494" rtl="0" eaLnBrk="1" latinLnBrk="0" hangingPunct="1">
              <a:defRPr kumimoji="1" sz="1900" kern="1200">
                <a:solidFill>
                  <a:schemeClr val="tx1"/>
                </a:solidFill>
                <a:latin typeface="+mn-lt"/>
                <a:ea typeface="+mn-ea"/>
                <a:cs typeface="+mn-cs"/>
              </a:defRPr>
            </a:lvl6pPr>
            <a:lvl7pPr marL="2932481" algn="l" defTabSz="977494" rtl="0" eaLnBrk="1" latinLnBrk="0" hangingPunct="1">
              <a:defRPr kumimoji="1" sz="1900" kern="1200">
                <a:solidFill>
                  <a:schemeClr val="tx1"/>
                </a:solidFill>
                <a:latin typeface="+mn-lt"/>
                <a:ea typeface="+mn-ea"/>
                <a:cs typeface="+mn-cs"/>
              </a:defRPr>
            </a:lvl7pPr>
            <a:lvl8pPr marL="3421228" algn="l" defTabSz="977494" rtl="0" eaLnBrk="1" latinLnBrk="0" hangingPunct="1">
              <a:defRPr kumimoji="1" sz="1900" kern="1200">
                <a:solidFill>
                  <a:schemeClr val="tx1"/>
                </a:solidFill>
                <a:latin typeface="+mn-lt"/>
                <a:ea typeface="+mn-ea"/>
                <a:cs typeface="+mn-cs"/>
              </a:defRPr>
            </a:lvl8pPr>
            <a:lvl9pPr marL="3909974" algn="l" defTabSz="977494" rtl="0" eaLnBrk="1" latinLnBrk="0" hangingPunct="1">
              <a:defRPr kumimoji="1" sz="1900" kern="1200">
                <a:solidFill>
                  <a:schemeClr val="tx1"/>
                </a:solidFill>
                <a:latin typeface="+mn-lt"/>
                <a:ea typeface="+mn-ea"/>
                <a:cs typeface="+mn-cs"/>
              </a:defRPr>
            </a:lvl9pPr>
          </a:lstStyle>
          <a:p>
            <a:pPr algn="dist">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融資期間</a:t>
            </a:r>
          </a:p>
        </p:txBody>
      </p:sp>
      <p:sp>
        <p:nvSpPr>
          <p:cNvPr id="24" name="Rectangle 95"/>
          <p:cNvSpPr>
            <a:spLocks noChangeArrowheads="1"/>
          </p:cNvSpPr>
          <p:nvPr/>
        </p:nvSpPr>
        <p:spPr bwMode="auto">
          <a:xfrm>
            <a:off x="1352550" y="7934325"/>
            <a:ext cx="576262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defPPr>
              <a:defRPr lang="ja-JP"/>
            </a:defPPr>
            <a:lvl1pPr marL="0" algn="l" defTabSz="977494" rtl="0" eaLnBrk="1" latinLnBrk="0" hangingPunct="1">
              <a:defRPr kumimoji="1" sz="1900" kern="1200">
                <a:solidFill>
                  <a:schemeClr val="tx1"/>
                </a:solidFill>
                <a:latin typeface="+mn-lt"/>
                <a:ea typeface="+mn-ea"/>
                <a:cs typeface="+mn-cs"/>
              </a:defRPr>
            </a:lvl1pPr>
            <a:lvl2pPr marL="488747" algn="l" defTabSz="977494" rtl="0" eaLnBrk="1" latinLnBrk="0" hangingPunct="1">
              <a:defRPr kumimoji="1" sz="1900" kern="1200">
                <a:solidFill>
                  <a:schemeClr val="tx1"/>
                </a:solidFill>
                <a:latin typeface="+mn-lt"/>
                <a:ea typeface="+mn-ea"/>
                <a:cs typeface="+mn-cs"/>
              </a:defRPr>
            </a:lvl2pPr>
            <a:lvl3pPr marL="977494" algn="l" defTabSz="977494" rtl="0" eaLnBrk="1" latinLnBrk="0" hangingPunct="1">
              <a:defRPr kumimoji="1" sz="1900" kern="1200">
                <a:solidFill>
                  <a:schemeClr val="tx1"/>
                </a:solidFill>
                <a:latin typeface="+mn-lt"/>
                <a:ea typeface="+mn-ea"/>
                <a:cs typeface="+mn-cs"/>
              </a:defRPr>
            </a:lvl3pPr>
            <a:lvl4pPr marL="1466240" algn="l" defTabSz="977494" rtl="0" eaLnBrk="1" latinLnBrk="0" hangingPunct="1">
              <a:defRPr kumimoji="1" sz="1900" kern="1200">
                <a:solidFill>
                  <a:schemeClr val="tx1"/>
                </a:solidFill>
                <a:latin typeface="+mn-lt"/>
                <a:ea typeface="+mn-ea"/>
                <a:cs typeface="+mn-cs"/>
              </a:defRPr>
            </a:lvl4pPr>
            <a:lvl5pPr marL="1954987" algn="l" defTabSz="977494" rtl="0" eaLnBrk="1" latinLnBrk="0" hangingPunct="1">
              <a:defRPr kumimoji="1" sz="1900" kern="1200">
                <a:solidFill>
                  <a:schemeClr val="tx1"/>
                </a:solidFill>
                <a:latin typeface="+mn-lt"/>
                <a:ea typeface="+mn-ea"/>
                <a:cs typeface="+mn-cs"/>
              </a:defRPr>
            </a:lvl5pPr>
            <a:lvl6pPr marL="2443734" algn="l" defTabSz="977494" rtl="0" eaLnBrk="1" latinLnBrk="0" hangingPunct="1">
              <a:defRPr kumimoji="1" sz="1900" kern="1200">
                <a:solidFill>
                  <a:schemeClr val="tx1"/>
                </a:solidFill>
                <a:latin typeface="+mn-lt"/>
                <a:ea typeface="+mn-ea"/>
                <a:cs typeface="+mn-cs"/>
              </a:defRPr>
            </a:lvl6pPr>
            <a:lvl7pPr marL="2932481" algn="l" defTabSz="977494" rtl="0" eaLnBrk="1" latinLnBrk="0" hangingPunct="1">
              <a:defRPr kumimoji="1" sz="1900" kern="1200">
                <a:solidFill>
                  <a:schemeClr val="tx1"/>
                </a:solidFill>
                <a:latin typeface="+mn-lt"/>
                <a:ea typeface="+mn-ea"/>
                <a:cs typeface="+mn-cs"/>
              </a:defRPr>
            </a:lvl7pPr>
            <a:lvl8pPr marL="3421228" algn="l" defTabSz="977494" rtl="0" eaLnBrk="1" latinLnBrk="0" hangingPunct="1">
              <a:defRPr kumimoji="1" sz="1900" kern="1200">
                <a:solidFill>
                  <a:schemeClr val="tx1"/>
                </a:solidFill>
                <a:latin typeface="+mn-lt"/>
                <a:ea typeface="+mn-ea"/>
                <a:cs typeface="+mn-cs"/>
              </a:defRPr>
            </a:lvl8pPr>
            <a:lvl9pPr marL="3909974" algn="l" defTabSz="977494" rtl="0" eaLnBrk="1" latinLnBrk="0" hangingPunct="1">
              <a:defRPr kumimoji="1" sz="1900" kern="1200">
                <a:solidFill>
                  <a:schemeClr val="tx1"/>
                </a:solidFill>
                <a:latin typeface="+mn-lt"/>
                <a:ea typeface="+mn-ea"/>
                <a:cs typeface="+mn-cs"/>
              </a:defRPr>
            </a:lvl9pPr>
          </a:lstStyle>
          <a:p>
            <a:pPr>
              <a:buFontTx/>
              <a:buNone/>
            </a:pPr>
            <a:r>
              <a:rPr lang="en-US" altLang="ja-JP" sz="1200" b="1" dirty="0">
                <a:solidFill>
                  <a:srgbClr val="FF6600"/>
                </a:solidFill>
                <a:latin typeface="HGPｺﾞｼｯｸM" panose="020B0600000000000000" pitchFamily="50" charset="-128"/>
                <a:ea typeface="HGPｺﾞｼｯｸM" panose="020B0600000000000000" pitchFamily="50" charset="-128"/>
              </a:rPr>
              <a:t>25</a:t>
            </a:r>
            <a:r>
              <a:rPr lang="ja-JP" altLang="en-US" sz="1200" b="1" dirty="0">
                <a:solidFill>
                  <a:srgbClr val="FF6600"/>
                </a:solidFill>
                <a:latin typeface="HGPｺﾞｼｯｸM" panose="020B0600000000000000" pitchFamily="50" charset="-128"/>
                <a:ea typeface="HGPｺﾞｼｯｸM" panose="020B0600000000000000" pitchFamily="50" charset="-128"/>
              </a:rPr>
              <a:t>年以内（うち据置期間</a:t>
            </a:r>
            <a:r>
              <a:rPr lang="en-US" altLang="ja-JP" sz="1200" b="1" dirty="0">
                <a:solidFill>
                  <a:srgbClr val="FF6600"/>
                </a:solidFill>
                <a:latin typeface="HGPｺﾞｼｯｸM" panose="020B0600000000000000" pitchFamily="50" charset="-128"/>
                <a:ea typeface="HGPｺﾞｼｯｸM" panose="020B0600000000000000" pitchFamily="50" charset="-128"/>
              </a:rPr>
              <a:t>10</a:t>
            </a:r>
            <a:r>
              <a:rPr lang="ja-JP" altLang="en-US" sz="1200" b="1" dirty="0">
                <a:solidFill>
                  <a:srgbClr val="FF6600"/>
                </a:solidFill>
                <a:latin typeface="HGPｺﾞｼｯｸM" panose="020B0600000000000000" pitchFamily="50" charset="-128"/>
                <a:ea typeface="HGPｺﾞｼｯｸM" panose="020B0600000000000000" pitchFamily="50" charset="-128"/>
              </a:rPr>
              <a:t>年以内）</a:t>
            </a:r>
          </a:p>
        </p:txBody>
      </p:sp>
      <p:sp>
        <p:nvSpPr>
          <p:cNvPr id="25" name="Rectangle 94"/>
          <p:cNvSpPr>
            <a:spLocks noChangeArrowheads="1"/>
          </p:cNvSpPr>
          <p:nvPr/>
        </p:nvSpPr>
        <p:spPr bwMode="auto">
          <a:xfrm>
            <a:off x="272307" y="8191502"/>
            <a:ext cx="1080243" cy="704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defPPr>
              <a:defRPr lang="ja-JP"/>
            </a:defPPr>
            <a:lvl1pPr marL="0" algn="l" defTabSz="977494" rtl="0" eaLnBrk="1" latinLnBrk="0" hangingPunct="1">
              <a:defRPr kumimoji="1" sz="1900" kern="1200">
                <a:solidFill>
                  <a:schemeClr val="tx1"/>
                </a:solidFill>
                <a:latin typeface="+mn-lt"/>
                <a:ea typeface="+mn-ea"/>
                <a:cs typeface="+mn-cs"/>
              </a:defRPr>
            </a:lvl1pPr>
            <a:lvl2pPr marL="488747" algn="l" defTabSz="977494" rtl="0" eaLnBrk="1" latinLnBrk="0" hangingPunct="1">
              <a:defRPr kumimoji="1" sz="1900" kern="1200">
                <a:solidFill>
                  <a:schemeClr val="tx1"/>
                </a:solidFill>
                <a:latin typeface="+mn-lt"/>
                <a:ea typeface="+mn-ea"/>
                <a:cs typeface="+mn-cs"/>
              </a:defRPr>
            </a:lvl2pPr>
            <a:lvl3pPr marL="977494" algn="l" defTabSz="977494" rtl="0" eaLnBrk="1" latinLnBrk="0" hangingPunct="1">
              <a:defRPr kumimoji="1" sz="1900" kern="1200">
                <a:solidFill>
                  <a:schemeClr val="tx1"/>
                </a:solidFill>
                <a:latin typeface="+mn-lt"/>
                <a:ea typeface="+mn-ea"/>
                <a:cs typeface="+mn-cs"/>
              </a:defRPr>
            </a:lvl3pPr>
            <a:lvl4pPr marL="1466240" algn="l" defTabSz="977494" rtl="0" eaLnBrk="1" latinLnBrk="0" hangingPunct="1">
              <a:defRPr kumimoji="1" sz="1900" kern="1200">
                <a:solidFill>
                  <a:schemeClr val="tx1"/>
                </a:solidFill>
                <a:latin typeface="+mn-lt"/>
                <a:ea typeface="+mn-ea"/>
                <a:cs typeface="+mn-cs"/>
              </a:defRPr>
            </a:lvl4pPr>
            <a:lvl5pPr marL="1954987" algn="l" defTabSz="977494" rtl="0" eaLnBrk="1" latinLnBrk="0" hangingPunct="1">
              <a:defRPr kumimoji="1" sz="1900" kern="1200">
                <a:solidFill>
                  <a:schemeClr val="tx1"/>
                </a:solidFill>
                <a:latin typeface="+mn-lt"/>
                <a:ea typeface="+mn-ea"/>
                <a:cs typeface="+mn-cs"/>
              </a:defRPr>
            </a:lvl5pPr>
            <a:lvl6pPr marL="2443734" algn="l" defTabSz="977494" rtl="0" eaLnBrk="1" latinLnBrk="0" hangingPunct="1">
              <a:defRPr kumimoji="1" sz="1900" kern="1200">
                <a:solidFill>
                  <a:schemeClr val="tx1"/>
                </a:solidFill>
                <a:latin typeface="+mn-lt"/>
                <a:ea typeface="+mn-ea"/>
                <a:cs typeface="+mn-cs"/>
              </a:defRPr>
            </a:lvl6pPr>
            <a:lvl7pPr marL="2932481" algn="l" defTabSz="977494" rtl="0" eaLnBrk="1" latinLnBrk="0" hangingPunct="1">
              <a:defRPr kumimoji="1" sz="1900" kern="1200">
                <a:solidFill>
                  <a:schemeClr val="tx1"/>
                </a:solidFill>
                <a:latin typeface="+mn-lt"/>
                <a:ea typeface="+mn-ea"/>
                <a:cs typeface="+mn-cs"/>
              </a:defRPr>
            </a:lvl7pPr>
            <a:lvl8pPr marL="3421228" algn="l" defTabSz="977494" rtl="0" eaLnBrk="1" latinLnBrk="0" hangingPunct="1">
              <a:defRPr kumimoji="1" sz="1900" kern="1200">
                <a:solidFill>
                  <a:schemeClr val="tx1"/>
                </a:solidFill>
                <a:latin typeface="+mn-lt"/>
                <a:ea typeface="+mn-ea"/>
                <a:cs typeface="+mn-cs"/>
              </a:defRPr>
            </a:lvl8pPr>
            <a:lvl9pPr marL="3909974" algn="l" defTabSz="977494" rtl="0" eaLnBrk="1" latinLnBrk="0" hangingPunct="1">
              <a:defRPr kumimoji="1" sz="1900" kern="1200">
                <a:solidFill>
                  <a:schemeClr val="tx1"/>
                </a:solidFill>
                <a:latin typeface="+mn-lt"/>
                <a:ea typeface="+mn-ea"/>
                <a:cs typeface="+mn-cs"/>
              </a:defRPr>
            </a:lvl9pPr>
          </a:lstStyle>
          <a:p>
            <a:pPr algn="dist">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融資限度額</a:t>
            </a:r>
          </a:p>
        </p:txBody>
      </p:sp>
      <p:sp>
        <p:nvSpPr>
          <p:cNvPr id="26" name="Rectangle 95"/>
          <p:cNvSpPr>
            <a:spLocks noChangeArrowheads="1"/>
          </p:cNvSpPr>
          <p:nvPr/>
        </p:nvSpPr>
        <p:spPr bwMode="auto">
          <a:xfrm>
            <a:off x="1343024" y="8198315"/>
            <a:ext cx="5772151" cy="688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defPPr>
              <a:defRPr lang="ja-JP"/>
            </a:defPPr>
            <a:lvl1pPr marL="0" algn="l" defTabSz="977494" rtl="0" eaLnBrk="1" latinLnBrk="0" hangingPunct="1">
              <a:defRPr kumimoji="1" sz="1900" kern="1200">
                <a:solidFill>
                  <a:schemeClr val="tx1"/>
                </a:solidFill>
                <a:latin typeface="+mn-lt"/>
                <a:ea typeface="+mn-ea"/>
                <a:cs typeface="+mn-cs"/>
              </a:defRPr>
            </a:lvl1pPr>
            <a:lvl2pPr marL="488747" algn="l" defTabSz="977494" rtl="0" eaLnBrk="1" latinLnBrk="0" hangingPunct="1">
              <a:defRPr kumimoji="1" sz="1900" kern="1200">
                <a:solidFill>
                  <a:schemeClr val="tx1"/>
                </a:solidFill>
                <a:latin typeface="+mn-lt"/>
                <a:ea typeface="+mn-ea"/>
                <a:cs typeface="+mn-cs"/>
              </a:defRPr>
            </a:lvl2pPr>
            <a:lvl3pPr marL="977494" algn="l" defTabSz="977494" rtl="0" eaLnBrk="1" latinLnBrk="0" hangingPunct="1">
              <a:defRPr kumimoji="1" sz="1900" kern="1200">
                <a:solidFill>
                  <a:schemeClr val="tx1"/>
                </a:solidFill>
                <a:latin typeface="+mn-lt"/>
                <a:ea typeface="+mn-ea"/>
                <a:cs typeface="+mn-cs"/>
              </a:defRPr>
            </a:lvl3pPr>
            <a:lvl4pPr marL="1466240" algn="l" defTabSz="977494" rtl="0" eaLnBrk="1" latinLnBrk="0" hangingPunct="1">
              <a:defRPr kumimoji="1" sz="1900" kern="1200">
                <a:solidFill>
                  <a:schemeClr val="tx1"/>
                </a:solidFill>
                <a:latin typeface="+mn-lt"/>
                <a:ea typeface="+mn-ea"/>
                <a:cs typeface="+mn-cs"/>
              </a:defRPr>
            </a:lvl4pPr>
            <a:lvl5pPr marL="1954987" algn="l" defTabSz="977494" rtl="0" eaLnBrk="1" latinLnBrk="0" hangingPunct="1">
              <a:defRPr kumimoji="1" sz="1900" kern="1200">
                <a:solidFill>
                  <a:schemeClr val="tx1"/>
                </a:solidFill>
                <a:latin typeface="+mn-lt"/>
                <a:ea typeface="+mn-ea"/>
                <a:cs typeface="+mn-cs"/>
              </a:defRPr>
            </a:lvl5pPr>
            <a:lvl6pPr marL="2443734" algn="l" defTabSz="977494" rtl="0" eaLnBrk="1" latinLnBrk="0" hangingPunct="1">
              <a:defRPr kumimoji="1" sz="1900" kern="1200">
                <a:solidFill>
                  <a:schemeClr val="tx1"/>
                </a:solidFill>
                <a:latin typeface="+mn-lt"/>
                <a:ea typeface="+mn-ea"/>
                <a:cs typeface="+mn-cs"/>
              </a:defRPr>
            </a:lvl6pPr>
            <a:lvl7pPr marL="2932481" algn="l" defTabSz="977494" rtl="0" eaLnBrk="1" latinLnBrk="0" hangingPunct="1">
              <a:defRPr kumimoji="1" sz="1900" kern="1200">
                <a:solidFill>
                  <a:schemeClr val="tx1"/>
                </a:solidFill>
                <a:latin typeface="+mn-lt"/>
                <a:ea typeface="+mn-ea"/>
                <a:cs typeface="+mn-cs"/>
              </a:defRPr>
            </a:lvl7pPr>
            <a:lvl8pPr marL="3421228" algn="l" defTabSz="977494" rtl="0" eaLnBrk="1" latinLnBrk="0" hangingPunct="1">
              <a:defRPr kumimoji="1" sz="1900" kern="1200">
                <a:solidFill>
                  <a:schemeClr val="tx1"/>
                </a:solidFill>
                <a:latin typeface="+mn-lt"/>
                <a:ea typeface="+mn-ea"/>
                <a:cs typeface="+mn-cs"/>
              </a:defRPr>
            </a:lvl8pPr>
            <a:lvl9pPr marL="3909974" algn="l" defTabSz="977494" rtl="0" eaLnBrk="1" latinLnBrk="0" hangingPunct="1">
              <a:defRPr kumimoji="1" sz="1900" kern="1200">
                <a:solidFill>
                  <a:schemeClr val="tx1"/>
                </a:solidFill>
                <a:latin typeface="+mn-lt"/>
                <a:ea typeface="+mn-ea"/>
                <a:cs typeface="+mn-cs"/>
              </a:defRPr>
            </a:lvl9pPr>
          </a:lstStyle>
          <a:p>
            <a:pPr>
              <a:buFontTx/>
              <a:buNone/>
            </a:pPr>
            <a:r>
              <a:rPr lang="en-US" altLang="ja-JP" sz="1200" b="1" dirty="0">
                <a:solidFill>
                  <a:srgbClr val="FF6600"/>
                </a:solidFill>
                <a:latin typeface="HGPｺﾞｼｯｸM" panose="020B0600000000000000" pitchFamily="50" charset="-128"/>
                <a:ea typeface="HGPｺﾞｼｯｸM" panose="020B0600000000000000" pitchFamily="50" charset="-128"/>
              </a:rPr>
              <a:t>【</a:t>
            </a:r>
            <a:r>
              <a:rPr lang="ja-JP" altLang="en-US" sz="1200" b="1" dirty="0">
                <a:solidFill>
                  <a:srgbClr val="FF6600"/>
                </a:solidFill>
                <a:latin typeface="HGPｺﾞｼｯｸM" panose="020B0600000000000000" pitchFamily="50" charset="-128"/>
                <a:ea typeface="HGPｺﾞｼｯｸM" panose="020B0600000000000000" pitchFamily="50" charset="-128"/>
              </a:rPr>
              <a:t>個人</a:t>
            </a:r>
            <a:r>
              <a:rPr lang="en-US" altLang="ja-JP" sz="1200" b="1" dirty="0">
                <a:solidFill>
                  <a:srgbClr val="FF6600"/>
                </a:solidFill>
                <a:latin typeface="HGPｺﾞｼｯｸM" panose="020B0600000000000000" pitchFamily="50" charset="-128"/>
                <a:ea typeface="HGPｺﾞｼｯｸM" panose="020B0600000000000000" pitchFamily="50" charset="-128"/>
              </a:rPr>
              <a:t>】</a:t>
            </a:r>
            <a:r>
              <a:rPr lang="ja-JP" altLang="en-US" sz="1200" b="1" dirty="0">
                <a:solidFill>
                  <a:srgbClr val="FF6600"/>
                </a:solidFill>
                <a:latin typeface="HGPｺﾞｼｯｸM" panose="020B0600000000000000" pitchFamily="50" charset="-128"/>
                <a:ea typeface="HGPｺﾞｼｯｸM" panose="020B0600000000000000" pitchFamily="50" charset="-128"/>
              </a:rPr>
              <a:t>３億円（特認６億円）</a:t>
            </a:r>
            <a:endParaRPr lang="en-US" altLang="ja-JP" sz="1200" b="1" dirty="0">
              <a:solidFill>
                <a:srgbClr val="FF6600"/>
              </a:solidFill>
              <a:latin typeface="HGPｺﾞｼｯｸM" panose="020B0600000000000000" pitchFamily="50" charset="-128"/>
              <a:ea typeface="HGPｺﾞｼｯｸM" panose="020B0600000000000000" pitchFamily="50" charset="-128"/>
            </a:endParaRPr>
          </a:p>
          <a:p>
            <a:pPr>
              <a:buFontTx/>
              <a:buNone/>
            </a:pPr>
            <a:r>
              <a:rPr lang="en-US" altLang="ja-JP" sz="1200" b="1" dirty="0">
                <a:solidFill>
                  <a:srgbClr val="FF6600"/>
                </a:solidFill>
                <a:latin typeface="HGPｺﾞｼｯｸM" panose="020B0600000000000000" pitchFamily="50" charset="-128"/>
                <a:ea typeface="HGPｺﾞｼｯｸM" panose="020B0600000000000000" pitchFamily="50" charset="-128"/>
              </a:rPr>
              <a:t>【</a:t>
            </a:r>
            <a:r>
              <a:rPr lang="ja-JP" altLang="en-US" sz="1200" b="1" dirty="0">
                <a:solidFill>
                  <a:srgbClr val="FF6600"/>
                </a:solidFill>
                <a:latin typeface="HGPｺﾞｼｯｸM" panose="020B0600000000000000" pitchFamily="50" charset="-128"/>
                <a:ea typeface="HGPｺﾞｼｯｸM" panose="020B0600000000000000" pitchFamily="50" charset="-128"/>
              </a:rPr>
              <a:t>法人</a:t>
            </a:r>
            <a:r>
              <a:rPr lang="en-US" altLang="ja-JP" sz="1200" b="1" dirty="0">
                <a:solidFill>
                  <a:srgbClr val="FF6600"/>
                </a:solidFill>
                <a:latin typeface="HGPｺﾞｼｯｸM" panose="020B0600000000000000" pitchFamily="50" charset="-128"/>
                <a:ea typeface="HGPｺﾞｼｯｸM" panose="020B0600000000000000" pitchFamily="50" charset="-128"/>
              </a:rPr>
              <a:t>】10</a:t>
            </a:r>
            <a:r>
              <a:rPr lang="ja-JP" altLang="en-US" sz="1200" b="1" dirty="0">
                <a:solidFill>
                  <a:srgbClr val="FF6600"/>
                </a:solidFill>
                <a:latin typeface="HGPｺﾞｼｯｸM" panose="020B0600000000000000" pitchFamily="50" charset="-128"/>
                <a:ea typeface="HGPｺﾞｼｯｸM" panose="020B0600000000000000" pitchFamily="50" charset="-128"/>
              </a:rPr>
              <a:t>億円（特認</a:t>
            </a:r>
            <a:r>
              <a:rPr lang="en-US" altLang="ja-JP" sz="1200" b="1" dirty="0">
                <a:solidFill>
                  <a:srgbClr val="FF6600"/>
                </a:solidFill>
                <a:latin typeface="HGPｺﾞｼｯｸM" panose="020B0600000000000000" pitchFamily="50" charset="-128"/>
                <a:ea typeface="HGPｺﾞｼｯｸM" panose="020B0600000000000000" pitchFamily="50" charset="-128"/>
              </a:rPr>
              <a:t>20</a:t>
            </a:r>
            <a:r>
              <a:rPr lang="ja-JP" altLang="en-US" sz="1200" b="1" dirty="0">
                <a:solidFill>
                  <a:srgbClr val="FF6600"/>
                </a:solidFill>
                <a:latin typeface="HGPｺﾞｼｯｸM" panose="020B0600000000000000" pitchFamily="50" charset="-128"/>
                <a:ea typeface="HGPｺﾞｼｯｸM" panose="020B0600000000000000" pitchFamily="50" charset="-128"/>
              </a:rPr>
              <a:t>億円</a:t>
            </a:r>
            <a:r>
              <a:rPr lang="en-US" altLang="ja-JP" sz="1200" b="1" dirty="0">
                <a:solidFill>
                  <a:srgbClr val="FF6600"/>
                </a:solidFill>
                <a:latin typeface="HGPｺﾞｼｯｸM" panose="020B0600000000000000" pitchFamily="50" charset="-128"/>
                <a:ea typeface="HGPｺﾞｼｯｸM" panose="020B0600000000000000" pitchFamily="50" charset="-128"/>
              </a:rPr>
              <a:t>〔</a:t>
            </a:r>
            <a:r>
              <a:rPr lang="ja-JP" altLang="en-US" sz="1200" b="1" dirty="0">
                <a:solidFill>
                  <a:srgbClr val="FF6600"/>
                </a:solidFill>
                <a:latin typeface="HGPｺﾞｼｯｸM" panose="020B0600000000000000" pitchFamily="50" charset="-128"/>
                <a:ea typeface="HGPｺﾞｼｯｸM" panose="020B0600000000000000" pitchFamily="50" charset="-128"/>
              </a:rPr>
              <a:t>一定の場合</a:t>
            </a:r>
            <a:r>
              <a:rPr lang="en-US" altLang="ja-JP" sz="1200" b="1" dirty="0">
                <a:solidFill>
                  <a:srgbClr val="FF6600"/>
                </a:solidFill>
                <a:latin typeface="HGPｺﾞｼｯｸM" panose="020B0600000000000000" pitchFamily="50" charset="-128"/>
                <a:ea typeface="HGPｺﾞｼｯｸM" panose="020B0600000000000000" pitchFamily="50" charset="-128"/>
              </a:rPr>
              <a:t>30</a:t>
            </a:r>
            <a:r>
              <a:rPr lang="ja-JP" altLang="en-US" sz="1200" b="1" dirty="0">
                <a:solidFill>
                  <a:srgbClr val="FF6600"/>
                </a:solidFill>
                <a:latin typeface="HGPｺﾞｼｯｸM" panose="020B0600000000000000" pitchFamily="50" charset="-128"/>
                <a:ea typeface="HGPｺﾞｼｯｸM" panose="020B0600000000000000" pitchFamily="50" charset="-128"/>
              </a:rPr>
              <a:t>億円</a:t>
            </a:r>
            <a:r>
              <a:rPr lang="en-US" altLang="ja-JP" sz="1200" b="1" dirty="0">
                <a:solidFill>
                  <a:srgbClr val="FF6600"/>
                </a:solidFill>
                <a:latin typeface="HGPｺﾞｼｯｸM" panose="020B0600000000000000" pitchFamily="50" charset="-128"/>
                <a:ea typeface="HGPｺﾞｼｯｸM" panose="020B0600000000000000" pitchFamily="50" charset="-128"/>
              </a:rPr>
              <a:t>〕</a:t>
            </a:r>
            <a:r>
              <a:rPr lang="ja-JP" altLang="en-US" sz="1200" b="1" dirty="0">
                <a:solidFill>
                  <a:srgbClr val="FF6600"/>
                </a:solidFill>
                <a:latin typeface="HGPｺﾞｼｯｸM" panose="020B0600000000000000" pitchFamily="50" charset="-128"/>
                <a:ea typeface="HGPｺﾞｼｯｸM" panose="020B0600000000000000" pitchFamily="50" charset="-128"/>
              </a:rPr>
              <a:t>）</a:t>
            </a:r>
            <a:endParaRPr lang="en-US" altLang="ja-JP" sz="1200" b="1" dirty="0">
              <a:solidFill>
                <a:srgbClr val="FF6600"/>
              </a:solidFill>
              <a:latin typeface="HGPｺﾞｼｯｸM" panose="020B0600000000000000" pitchFamily="50" charset="-128"/>
              <a:ea typeface="HGPｺﾞｼｯｸM" panose="020B0600000000000000" pitchFamily="50" charset="-128"/>
            </a:endParaRPr>
          </a:p>
          <a:p>
            <a:pPr>
              <a:buFontTx/>
              <a:buNone/>
            </a:pPr>
            <a:r>
              <a:rPr lang="ja-JP" altLang="en-US" sz="1100" b="1" dirty="0">
                <a:solidFill>
                  <a:srgbClr val="FF6600"/>
                </a:solidFill>
                <a:latin typeface="HGPｺﾞｼｯｸM" panose="020B0600000000000000" pitchFamily="50" charset="-128"/>
                <a:ea typeface="HGPｺﾞｼｯｸM" panose="020B0600000000000000" pitchFamily="50" charset="-128"/>
              </a:rPr>
              <a:t>　</a:t>
            </a:r>
            <a:r>
              <a:rPr lang="en-US" altLang="ja-JP" sz="1100" b="1" dirty="0">
                <a:solidFill>
                  <a:srgbClr val="FF6600"/>
                </a:solidFill>
                <a:latin typeface="HGPｺﾞｼｯｸM" panose="020B0600000000000000" pitchFamily="50" charset="-128"/>
                <a:ea typeface="HGPｺﾞｼｯｸM" panose="020B0600000000000000" pitchFamily="50" charset="-128"/>
              </a:rPr>
              <a:t>※</a:t>
            </a:r>
            <a:r>
              <a:rPr lang="ja-JP" altLang="en-US" sz="1100" b="1" dirty="0">
                <a:solidFill>
                  <a:srgbClr val="FF6600"/>
                </a:solidFill>
                <a:latin typeface="HGPｺﾞｼｯｸM" panose="020B0600000000000000" pitchFamily="50" charset="-128"/>
                <a:ea typeface="HGPｺﾞｼｯｸM" panose="020B0600000000000000" pitchFamily="50" charset="-128"/>
              </a:rPr>
              <a:t>  法人の特認のご利用に際して、民間金融機関からの資金調達等の要件があります。</a:t>
            </a:r>
          </a:p>
        </p:txBody>
      </p:sp>
      <p:sp>
        <p:nvSpPr>
          <p:cNvPr id="27" name="正方形/長方形 26"/>
          <p:cNvSpPr/>
          <p:nvPr/>
        </p:nvSpPr>
        <p:spPr>
          <a:xfrm>
            <a:off x="5266702" y="4334533"/>
            <a:ext cx="1662644" cy="156601"/>
          </a:xfrm>
          <a:prstGeom prst="rect">
            <a:avLst/>
          </a:prstGeom>
        </p:spPr>
        <p:txBody>
          <a:bodyPr wrap="square" lIns="97749" tIns="0" rIns="97749" bIns="0">
            <a:spAutoFit/>
          </a:bodyPr>
          <a:lstStyle/>
          <a:p>
            <a:pPr marL="101822" marR="8825" indent="-101822" algn="just">
              <a:tabLst>
                <a:tab pos="5771625" algn="r"/>
              </a:tabLst>
            </a:pPr>
            <a:r>
              <a:rPr lang="en-US" altLang="ja-JP" sz="1000" kern="100" baseline="30000" dirty="0">
                <a:latin typeface="HGPｺﾞｼｯｸM" panose="020B0600000000000000" pitchFamily="50" charset="-128"/>
                <a:ea typeface="HGPｺﾞｼｯｸM" panose="020B0600000000000000" pitchFamily="50" charset="-128"/>
                <a:cs typeface="Times New Roman"/>
              </a:rPr>
              <a:t>※	</a:t>
            </a:r>
            <a:r>
              <a:rPr lang="ja-JP" altLang="en-US" sz="1000" kern="100" dirty="0">
                <a:latin typeface="HGPｺﾞｼｯｸM" panose="020B0600000000000000" pitchFamily="50" charset="-128"/>
                <a:ea typeface="HGPｺﾞｼｯｸM" panose="020B0600000000000000" pitchFamily="50" charset="-128"/>
                <a:cs typeface="Times New Roman"/>
              </a:rPr>
              <a:t>負債整理関係資金を除く</a:t>
            </a:r>
            <a:endParaRPr lang="en-US" altLang="ja-JP" sz="1000" kern="100" dirty="0">
              <a:latin typeface="HGPｺﾞｼｯｸM" panose="020B0600000000000000" pitchFamily="50" charset="-128"/>
              <a:ea typeface="HGPｺﾞｼｯｸM" panose="020B0600000000000000" pitchFamily="50" charset="-128"/>
              <a:cs typeface="Times New Roman"/>
            </a:endParaRPr>
          </a:p>
        </p:txBody>
      </p:sp>
      <p:sp>
        <p:nvSpPr>
          <p:cNvPr id="2" name="テキスト ボックス 1"/>
          <p:cNvSpPr txBox="1"/>
          <p:nvPr/>
        </p:nvSpPr>
        <p:spPr>
          <a:xfrm>
            <a:off x="272307" y="2808064"/>
            <a:ext cx="4336255" cy="338554"/>
          </a:xfrm>
          <a:prstGeom prst="rect">
            <a:avLst/>
          </a:prstGeom>
          <a:noFill/>
        </p:spPr>
        <p:txBody>
          <a:bodyPr wrap="square" rtlCol="0">
            <a:spAutoFit/>
          </a:bodyPr>
          <a:lstStyle/>
          <a:p>
            <a:r>
              <a:rPr kumimoji="1" lang="ja-JP" altLang="en-US" sz="1600" dirty="0">
                <a:solidFill>
                  <a:srgbClr val="FF6600"/>
                </a:solidFill>
                <a:latin typeface="HGPｺﾞｼｯｸE" panose="020B0900000000000000" pitchFamily="50" charset="-128"/>
                <a:ea typeface="HGPｺﾞｼｯｸE" panose="020B0900000000000000" pitchFamily="50" charset="-128"/>
              </a:rPr>
              <a:t>特例措置（金利負担軽減措置）の内容</a:t>
            </a:r>
          </a:p>
        </p:txBody>
      </p:sp>
      <p:pic>
        <p:nvPicPr>
          <p:cNvPr id="3" name="Picture 2" descr="C:\Users\an51004\Pictures\農林相談窓口ＱＲ.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66725" y="9189101"/>
            <a:ext cx="671906" cy="6719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7656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表 44"/>
          <p:cNvGraphicFramePr>
            <a:graphicFrameLocks noGrp="1"/>
          </p:cNvGraphicFramePr>
          <p:nvPr>
            <p:extLst>
              <p:ext uri="{D42A27DB-BD31-4B8C-83A1-F6EECF244321}">
                <p14:modId xmlns:p14="http://schemas.microsoft.com/office/powerpoint/2010/main" val="3965560375"/>
              </p:ext>
            </p:extLst>
          </p:nvPr>
        </p:nvGraphicFramePr>
        <p:xfrm>
          <a:off x="277138" y="3351558"/>
          <a:ext cx="6809316" cy="2192810"/>
        </p:xfrm>
        <a:graphic>
          <a:graphicData uri="http://schemas.openxmlformats.org/drawingml/2006/table">
            <a:tbl>
              <a:tblPr firstRow="1" bandRow="1">
                <a:tableStyleId>{5C22544A-7EE6-4342-B048-85BDC9FD1C3A}</a:tableStyleId>
              </a:tblPr>
              <a:tblGrid>
                <a:gridCol w="1069048">
                  <a:extLst>
                    <a:ext uri="{9D8B030D-6E8A-4147-A177-3AD203B41FA5}">
                      <a16:colId xmlns:a16="http://schemas.microsoft.com/office/drawing/2014/main" val="20000"/>
                    </a:ext>
                  </a:extLst>
                </a:gridCol>
                <a:gridCol w="5740268">
                  <a:extLst>
                    <a:ext uri="{9D8B030D-6E8A-4147-A177-3AD203B41FA5}">
                      <a16:colId xmlns:a16="http://schemas.microsoft.com/office/drawing/2014/main" val="20001"/>
                    </a:ext>
                  </a:extLst>
                </a:gridCol>
              </a:tblGrid>
              <a:tr h="464618">
                <a:tc>
                  <a:txBody>
                    <a:bodyPr/>
                    <a:lstStyle/>
                    <a:p>
                      <a:endParaRPr kumimoji="1" lang="en-US" altLang="ja-JP" sz="900" dirty="0">
                        <a:ln>
                          <a:solidFill>
                            <a:srgbClr val="FF6600"/>
                          </a:solidFill>
                        </a:ln>
                      </a:endParaRPr>
                    </a:p>
                    <a:p>
                      <a:endParaRPr kumimoji="1" lang="ja-JP" altLang="en-US" sz="900" dirty="0">
                        <a:ln>
                          <a:solidFill>
                            <a:srgbClr val="FF6600"/>
                          </a:solidFill>
                        </a:ln>
                      </a:endParaRPr>
                    </a:p>
                  </a:txBody>
                  <a:tcPr>
                    <a:lnL w="28575"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28575"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noFill/>
                  </a:tcPr>
                </a:tc>
                <a:tc>
                  <a:txBody>
                    <a:bodyPr/>
                    <a:lstStyle/>
                    <a:p>
                      <a:endParaRPr kumimoji="1" lang="ja-JP" altLang="en-US" sz="1050" dirty="0">
                        <a:ln>
                          <a:solidFill>
                            <a:srgbClr val="FF6600"/>
                          </a:solidFill>
                        </a:ln>
                      </a:endParaRPr>
                    </a:p>
                  </a:txBody>
                  <a:tcPr>
                    <a:lnL w="12700" cap="flat" cmpd="sng" algn="ctr">
                      <a:solidFill>
                        <a:srgbClr val="FF6600"/>
                      </a:solidFill>
                      <a:prstDash val="solid"/>
                      <a:round/>
                      <a:headEnd type="none" w="med" len="med"/>
                      <a:tailEnd type="none" w="med" len="med"/>
                    </a:lnL>
                    <a:lnR w="28575" cap="flat" cmpd="sng" algn="ctr">
                      <a:solidFill>
                        <a:srgbClr val="FF6600"/>
                      </a:solidFill>
                      <a:prstDash val="solid"/>
                      <a:round/>
                      <a:headEnd type="none" w="med" len="med"/>
                      <a:tailEnd type="none" w="med" len="med"/>
                    </a:lnR>
                    <a:lnT w="28575"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noFill/>
                  </a:tcPr>
                </a:tc>
                <a:extLst>
                  <a:ext uri="{0D108BD9-81ED-4DB2-BD59-A6C34878D82A}">
                    <a16:rowId xmlns:a16="http://schemas.microsoft.com/office/drawing/2014/main" val="10000"/>
                  </a:ext>
                </a:extLst>
              </a:tr>
              <a:tr h="792088">
                <a:tc>
                  <a:txBody>
                    <a:bodyPr/>
                    <a:lstStyle/>
                    <a:p>
                      <a:endParaRPr kumimoji="1" lang="en-US" altLang="ja-JP" sz="1200" dirty="0">
                        <a:ln>
                          <a:solidFill>
                            <a:srgbClr val="FF6600"/>
                          </a:solidFill>
                        </a:ln>
                      </a:endParaRPr>
                    </a:p>
                  </a:txBody>
                  <a:tcPr>
                    <a:lnL w="28575"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noFill/>
                  </a:tcPr>
                </a:tc>
                <a:tc>
                  <a:txBody>
                    <a:bodyPr/>
                    <a:lstStyle/>
                    <a:p>
                      <a:endParaRPr kumimoji="1" lang="ja-JP" altLang="en-US" sz="1200" dirty="0">
                        <a:ln>
                          <a:solidFill>
                            <a:srgbClr val="FF6600"/>
                          </a:solidFill>
                        </a:ln>
                      </a:endParaRPr>
                    </a:p>
                  </a:txBody>
                  <a:tcPr>
                    <a:lnL w="12700" cap="flat" cmpd="sng" algn="ctr">
                      <a:solidFill>
                        <a:srgbClr val="FF6600"/>
                      </a:solidFill>
                      <a:prstDash val="solid"/>
                      <a:round/>
                      <a:headEnd type="none" w="med" len="med"/>
                      <a:tailEnd type="none" w="med" len="med"/>
                    </a:lnL>
                    <a:lnR w="28575"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noFill/>
                  </a:tcPr>
                </a:tc>
                <a:extLst>
                  <a:ext uri="{0D108BD9-81ED-4DB2-BD59-A6C34878D82A}">
                    <a16:rowId xmlns:a16="http://schemas.microsoft.com/office/drawing/2014/main" val="10001"/>
                  </a:ext>
                </a:extLst>
              </a:tr>
              <a:tr h="288032">
                <a:tc>
                  <a:txBody>
                    <a:bodyPr/>
                    <a:lstStyle/>
                    <a:p>
                      <a:endParaRPr kumimoji="1" lang="ja-JP" altLang="en-US" sz="1200" dirty="0">
                        <a:ln>
                          <a:solidFill>
                            <a:srgbClr val="FF6600"/>
                          </a:solidFill>
                        </a:ln>
                      </a:endParaRPr>
                    </a:p>
                  </a:txBody>
                  <a:tcPr>
                    <a:lnL w="28575"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noFill/>
                  </a:tcPr>
                </a:tc>
                <a:tc>
                  <a:txBody>
                    <a:bodyPr/>
                    <a:lstStyle/>
                    <a:p>
                      <a:endParaRPr kumimoji="1" lang="ja-JP" altLang="en-US" sz="1200" dirty="0">
                        <a:ln>
                          <a:solidFill>
                            <a:srgbClr val="FF6600"/>
                          </a:solidFill>
                        </a:ln>
                      </a:endParaRPr>
                    </a:p>
                  </a:txBody>
                  <a:tcPr>
                    <a:lnL w="12700" cap="flat" cmpd="sng" algn="ctr">
                      <a:solidFill>
                        <a:srgbClr val="FF6600"/>
                      </a:solidFill>
                      <a:prstDash val="solid"/>
                      <a:round/>
                      <a:headEnd type="none" w="med" len="med"/>
                      <a:tailEnd type="none" w="med" len="med"/>
                    </a:lnL>
                    <a:lnR w="28575"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noFill/>
                  </a:tcPr>
                </a:tc>
                <a:extLst>
                  <a:ext uri="{0D108BD9-81ED-4DB2-BD59-A6C34878D82A}">
                    <a16:rowId xmlns:a16="http://schemas.microsoft.com/office/drawing/2014/main" val="10002"/>
                  </a:ext>
                </a:extLst>
              </a:tr>
              <a:tr h="288032">
                <a:tc>
                  <a:txBody>
                    <a:bodyPr/>
                    <a:lstStyle/>
                    <a:p>
                      <a:endParaRPr kumimoji="1" lang="ja-JP" altLang="en-US" sz="1200" dirty="0">
                        <a:ln>
                          <a:solidFill>
                            <a:srgbClr val="FF6600"/>
                          </a:solidFill>
                        </a:ln>
                      </a:endParaRPr>
                    </a:p>
                  </a:txBody>
                  <a:tcPr>
                    <a:lnL w="28575"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noFill/>
                  </a:tcPr>
                </a:tc>
                <a:tc>
                  <a:txBody>
                    <a:bodyPr/>
                    <a:lstStyle/>
                    <a:p>
                      <a:endParaRPr kumimoji="1" lang="ja-JP" altLang="en-US" sz="1200" dirty="0">
                        <a:ln>
                          <a:solidFill>
                            <a:srgbClr val="FF6600"/>
                          </a:solidFill>
                        </a:ln>
                      </a:endParaRPr>
                    </a:p>
                  </a:txBody>
                  <a:tcPr>
                    <a:lnL w="12700" cap="flat" cmpd="sng" algn="ctr">
                      <a:solidFill>
                        <a:srgbClr val="FF6600"/>
                      </a:solidFill>
                      <a:prstDash val="solid"/>
                      <a:round/>
                      <a:headEnd type="none" w="med" len="med"/>
                      <a:tailEnd type="none" w="med" len="med"/>
                    </a:lnL>
                    <a:lnR w="28575"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noFill/>
                  </a:tcPr>
                </a:tc>
                <a:extLst>
                  <a:ext uri="{0D108BD9-81ED-4DB2-BD59-A6C34878D82A}">
                    <a16:rowId xmlns:a16="http://schemas.microsoft.com/office/drawing/2014/main" val="10003"/>
                  </a:ext>
                </a:extLst>
              </a:tr>
              <a:tr h="360040">
                <a:tc>
                  <a:txBody>
                    <a:bodyPr/>
                    <a:lstStyle/>
                    <a:p>
                      <a:endParaRPr kumimoji="1" lang="ja-JP" altLang="en-US" sz="1200" dirty="0">
                        <a:ln>
                          <a:solidFill>
                            <a:srgbClr val="FF6600"/>
                          </a:solidFill>
                        </a:ln>
                      </a:endParaRPr>
                    </a:p>
                  </a:txBody>
                  <a:tcPr>
                    <a:lnL w="28575"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28575" cap="flat" cmpd="sng" algn="ctr">
                      <a:solidFill>
                        <a:srgbClr val="FF6600"/>
                      </a:solidFill>
                      <a:prstDash val="solid"/>
                      <a:round/>
                      <a:headEnd type="none" w="med" len="med"/>
                      <a:tailEnd type="none" w="med" len="med"/>
                    </a:lnB>
                    <a:noFill/>
                  </a:tcPr>
                </a:tc>
                <a:tc>
                  <a:txBody>
                    <a:bodyPr/>
                    <a:lstStyle/>
                    <a:p>
                      <a:endParaRPr kumimoji="1" lang="ja-JP" altLang="en-US" sz="1200" dirty="0">
                        <a:ln>
                          <a:solidFill>
                            <a:srgbClr val="FF6600"/>
                          </a:solidFill>
                        </a:ln>
                      </a:endParaRPr>
                    </a:p>
                  </a:txBody>
                  <a:tcPr>
                    <a:lnL w="12700" cap="flat" cmpd="sng" algn="ctr">
                      <a:solidFill>
                        <a:srgbClr val="FF6600"/>
                      </a:solidFill>
                      <a:prstDash val="solid"/>
                      <a:round/>
                      <a:headEnd type="none" w="med" len="med"/>
                      <a:tailEnd type="none" w="med" len="med"/>
                    </a:lnL>
                    <a:lnR w="28575"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28575" cap="flat" cmpd="sng" algn="ctr">
                      <a:solidFill>
                        <a:srgbClr val="FF6600"/>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358742711"/>
              </p:ext>
            </p:extLst>
          </p:nvPr>
        </p:nvGraphicFramePr>
        <p:xfrm>
          <a:off x="282868" y="6020870"/>
          <a:ext cx="6809316" cy="3032840"/>
        </p:xfrm>
        <a:graphic>
          <a:graphicData uri="http://schemas.openxmlformats.org/drawingml/2006/table">
            <a:tbl>
              <a:tblPr firstRow="1" bandRow="1">
                <a:tableStyleId>{5C22544A-7EE6-4342-B048-85BDC9FD1C3A}</a:tableStyleId>
              </a:tblPr>
              <a:tblGrid>
                <a:gridCol w="1069048">
                  <a:extLst>
                    <a:ext uri="{9D8B030D-6E8A-4147-A177-3AD203B41FA5}">
                      <a16:colId xmlns:a16="http://schemas.microsoft.com/office/drawing/2014/main" val="20000"/>
                    </a:ext>
                  </a:extLst>
                </a:gridCol>
                <a:gridCol w="5740268">
                  <a:extLst>
                    <a:ext uri="{9D8B030D-6E8A-4147-A177-3AD203B41FA5}">
                      <a16:colId xmlns:a16="http://schemas.microsoft.com/office/drawing/2014/main" val="20001"/>
                    </a:ext>
                  </a:extLst>
                </a:gridCol>
              </a:tblGrid>
              <a:tr h="615598">
                <a:tc>
                  <a:txBody>
                    <a:bodyPr/>
                    <a:lstStyle/>
                    <a:p>
                      <a:endParaRPr kumimoji="1" lang="en-US" altLang="ja-JP" sz="900" dirty="0">
                        <a:ln>
                          <a:solidFill>
                            <a:srgbClr val="FF6600"/>
                          </a:solidFill>
                        </a:ln>
                      </a:endParaRPr>
                    </a:p>
                    <a:p>
                      <a:endParaRPr kumimoji="1" lang="ja-JP" altLang="en-US" sz="900" dirty="0">
                        <a:ln>
                          <a:solidFill>
                            <a:srgbClr val="FF6600"/>
                          </a:solidFill>
                        </a:ln>
                      </a:endParaRPr>
                    </a:p>
                  </a:txBody>
                  <a:tcPr>
                    <a:lnL w="28575"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28575"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noFill/>
                  </a:tcPr>
                </a:tc>
                <a:tc>
                  <a:txBody>
                    <a:bodyPr/>
                    <a:lstStyle/>
                    <a:p>
                      <a:endParaRPr kumimoji="1" lang="ja-JP" altLang="en-US" sz="1050" dirty="0">
                        <a:ln>
                          <a:solidFill>
                            <a:srgbClr val="FF6600"/>
                          </a:solidFill>
                        </a:ln>
                      </a:endParaRPr>
                    </a:p>
                  </a:txBody>
                  <a:tcPr>
                    <a:lnL w="12700" cap="flat" cmpd="sng" algn="ctr">
                      <a:solidFill>
                        <a:srgbClr val="FF6600"/>
                      </a:solidFill>
                      <a:prstDash val="solid"/>
                      <a:round/>
                      <a:headEnd type="none" w="med" len="med"/>
                      <a:tailEnd type="none" w="med" len="med"/>
                    </a:lnL>
                    <a:lnR w="28575" cap="flat" cmpd="sng" algn="ctr">
                      <a:solidFill>
                        <a:srgbClr val="FF6600"/>
                      </a:solidFill>
                      <a:prstDash val="solid"/>
                      <a:round/>
                      <a:headEnd type="none" w="med" len="med"/>
                      <a:tailEnd type="none" w="med" len="med"/>
                    </a:lnR>
                    <a:lnT w="28575"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noFill/>
                  </a:tcPr>
                </a:tc>
                <a:extLst>
                  <a:ext uri="{0D108BD9-81ED-4DB2-BD59-A6C34878D82A}">
                    <a16:rowId xmlns:a16="http://schemas.microsoft.com/office/drawing/2014/main" val="10000"/>
                  </a:ext>
                </a:extLst>
              </a:tr>
              <a:tr h="984112">
                <a:tc>
                  <a:txBody>
                    <a:bodyPr/>
                    <a:lstStyle/>
                    <a:p>
                      <a:endParaRPr kumimoji="1" lang="en-US" altLang="ja-JP" sz="1200" dirty="0">
                        <a:ln>
                          <a:solidFill>
                            <a:srgbClr val="FF6600"/>
                          </a:solidFill>
                        </a:ln>
                      </a:endParaRPr>
                    </a:p>
                  </a:txBody>
                  <a:tcPr>
                    <a:lnL w="28575"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noFill/>
                  </a:tcPr>
                </a:tc>
                <a:tc>
                  <a:txBody>
                    <a:bodyPr/>
                    <a:lstStyle/>
                    <a:p>
                      <a:endParaRPr kumimoji="1" lang="ja-JP" altLang="en-US" sz="1200" dirty="0">
                        <a:ln>
                          <a:solidFill>
                            <a:srgbClr val="FF6600"/>
                          </a:solidFill>
                        </a:ln>
                      </a:endParaRPr>
                    </a:p>
                  </a:txBody>
                  <a:tcPr>
                    <a:lnL w="12700" cap="flat" cmpd="sng" algn="ctr">
                      <a:solidFill>
                        <a:srgbClr val="FF6600"/>
                      </a:solidFill>
                      <a:prstDash val="solid"/>
                      <a:round/>
                      <a:headEnd type="none" w="med" len="med"/>
                      <a:tailEnd type="none" w="med" len="med"/>
                    </a:lnL>
                    <a:lnR w="28575"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noFill/>
                  </a:tcPr>
                </a:tc>
                <a:extLst>
                  <a:ext uri="{0D108BD9-81ED-4DB2-BD59-A6C34878D82A}">
                    <a16:rowId xmlns:a16="http://schemas.microsoft.com/office/drawing/2014/main" val="10001"/>
                  </a:ext>
                </a:extLst>
              </a:tr>
              <a:tr h="351771">
                <a:tc>
                  <a:txBody>
                    <a:bodyPr/>
                    <a:lstStyle/>
                    <a:p>
                      <a:endParaRPr kumimoji="1" lang="ja-JP" altLang="en-US" sz="1200" dirty="0">
                        <a:ln>
                          <a:solidFill>
                            <a:srgbClr val="FF6600"/>
                          </a:solidFill>
                        </a:ln>
                      </a:endParaRPr>
                    </a:p>
                  </a:txBody>
                  <a:tcPr>
                    <a:lnL w="28575"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noFill/>
                  </a:tcPr>
                </a:tc>
                <a:tc>
                  <a:txBody>
                    <a:bodyPr/>
                    <a:lstStyle/>
                    <a:p>
                      <a:endParaRPr kumimoji="1" lang="ja-JP" altLang="en-US" sz="1200" dirty="0">
                        <a:ln>
                          <a:solidFill>
                            <a:srgbClr val="FF6600"/>
                          </a:solidFill>
                        </a:ln>
                      </a:endParaRPr>
                    </a:p>
                  </a:txBody>
                  <a:tcPr>
                    <a:lnL w="12700" cap="flat" cmpd="sng" algn="ctr">
                      <a:solidFill>
                        <a:srgbClr val="FF6600"/>
                      </a:solidFill>
                      <a:prstDash val="solid"/>
                      <a:round/>
                      <a:headEnd type="none" w="med" len="med"/>
                      <a:tailEnd type="none" w="med" len="med"/>
                    </a:lnL>
                    <a:lnR w="28575"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noFill/>
                  </a:tcPr>
                </a:tc>
                <a:extLst>
                  <a:ext uri="{0D108BD9-81ED-4DB2-BD59-A6C34878D82A}">
                    <a16:rowId xmlns:a16="http://schemas.microsoft.com/office/drawing/2014/main" val="10002"/>
                  </a:ext>
                </a:extLst>
              </a:tr>
              <a:tr h="536958">
                <a:tc>
                  <a:txBody>
                    <a:bodyPr/>
                    <a:lstStyle/>
                    <a:p>
                      <a:endParaRPr kumimoji="1" lang="ja-JP" altLang="en-US" sz="1200" dirty="0">
                        <a:ln>
                          <a:solidFill>
                            <a:srgbClr val="FF6600"/>
                          </a:solidFill>
                        </a:ln>
                      </a:endParaRPr>
                    </a:p>
                  </a:txBody>
                  <a:tcPr>
                    <a:lnL w="28575"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noFill/>
                  </a:tcPr>
                </a:tc>
                <a:tc>
                  <a:txBody>
                    <a:bodyPr/>
                    <a:lstStyle/>
                    <a:p>
                      <a:endParaRPr kumimoji="1" lang="ja-JP" altLang="en-US" sz="1200" dirty="0">
                        <a:ln>
                          <a:solidFill>
                            <a:srgbClr val="FF6600"/>
                          </a:solidFill>
                        </a:ln>
                      </a:endParaRPr>
                    </a:p>
                  </a:txBody>
                  <a:tcPr>
                    <a:lnL w="12700" cap="flat" cmpd="sng" algn="ctr">
                      <a:solidFill>
                        <a:srgbClr val="FF6600"/>
                      </a:solidFill>
                      <a:prstDash val="solid"/>
                      <a:round/>
                      <a:headEnd type="none" w="med" len="med"/>
                      <a:tailEnd type="none" w="med" len="med"/>
                    </a:lnL>
                    <a:lnR w="28575"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noFill/>
                  </a:tcPr>
                </a:tc>
                <a:extLst>
                  <a:ext uri="{0D108BD9-81ED-4DB2-BD59-A6C34878D82A}">
                    <a16:rowId xmlns:a16="http://schemas.microsoft.com/office/drawing/2014/main" val="10003"/>
                  </a:ext>
                </a:extLst>
              </a:tr>
              <a:tr h="544401">
                <a:tc>
                  <a:txBody>
                    <a:bodyPr/>
                    <a:lstStyle/>
                    <a:p>
                      <a:endParaRPr kumimoji="1" lang="ja-JP" altLang="en-US" sz="1200" dirty="0">
                        <a:ln>
                          <a:solidFill>
                            <a:srgbClr val="FF6600"/>
                          </a:solidFill>
                        </a:ln>
                      </a:endParaRPr>
                    </a:p>
                  </a:txBody>
                  <a:tcPr>
                    <a:lnL w="28575"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28575" cap="flat" cmpd="sng" algn="ctr">
                      <a:solidFill>
                        <a:srgbClr val="FF6600"/>
                      </a:solidFill>
                      <a:prstDash val="solid"/>
                      <a:round/>
                      <a:headEnd type="none" w="med" len="med"/>
                      <a:tailEnd type="none" w="med" len="med"/>
                    </a:lnB>
                    <a:noFill/>
                  </a:tcPr>
                </a:tc>
                <a:tc>
                  <a:txBody>
                    <a:bodyPr/>
                    <a:lstStyle/>
                    <a:p>
                      <a:endParaRPr kumimoji="1" lang="ja-JP" altLang="en-US" sz="1200" dirty="0">
                        <a:ln>
                          <a:solidFill>
                            <a:srgbClr val="FF6600"/>
                          </a:solidFill>
                        </a:ln>
                      </a:endParaRPr>
                    </a:p>
                  </a:txBody>
                  <a:tcPr>
                    <a:lnL w="12700" cap="flat" cmpd="sng" algn="ctr">
                      <a:solidFill>
                        <a:srgbClr val="FF6600"/>
                      </a:solidFill>
                      <a:prstDash val="solid"/>
                      <a:round/>
                      <a:headEnd type="none" w="med" len="med"/>
                      <a:tailEnd type="none" w="med" len="med"/>
                    </a:lnL>
                    <a:lnR w="28575"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28575" cap="flat" cmpd="sng" algn="ctr">
                      <a:solidFill>
                        <a:srgbClr val="FF6600"/>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57" name="Text Box 487"/>
          <p:cNvSpPr txBox="1">
            <a:spLocks noChangeArrowheads="1"/>
          </p:cNvSpPr>
          <p:nvPr/>
        </p:nvSpPr>
        <p:spPr bwMode="auto">
          <a:xfrm>
            <a:off x="249366" y="5661262"/>
            <a:ext cx="6748644" cy="315154"/>
          </a:xfrm>
          <a:prstGeom prst="rect">
            <a:avLst/>
          </a:prstGeom>
          <a:noFill/>
          <a:ln>
            <a:noFill/>
          </a:ln>
        </p:spPr>
        <p:txBody>
          <a:bodyPr wrap="square" lIns="98746" tIns="49373" rIns="98746" bIns="49373">
            <a:spAutoFit/>
          </a:bodyPr>
          <a:lstStyle>
            <a:lvl1pPr marL="361950" indent="-361950" defTabSz="960438" eaLnBrk="0" hangingPunct="0">
              <a:spcBef>
                <a:spcPct val="20000"/>
              </a:spcBef>
              <a:buChar char="•"/>
              <a:defRPr kumimoji="1" sz="3700">
                <a:solidFill>
                  <a:schemeClr val="tx1"/>
                </a:solidFill>
                <a:latin typeface="Arial" charset="0"/>
                <a:ea typeface="ＭＳ Ｐゴシック" pitchFamily="50" charset="-128"/>
              </a:defRPr>
            </a:lvl1pPr>
            <a:lvl2pPr marL="827088" indent="-285750" defTabSz="960438" eaLnBrk="0" hangingPunct="0">
              <a:spcBef>
                <a:spcPct val="20000"/>
              </a:spcBef>
              <a:buChar char="–"/>
              <a:defRPr kumimoji="1" sz="2700">
                <a:solidFill>
                  <a:schemeClr val="tx1"/>
                </a:solidFill>
                <a:latin typeface="Arial" charset="0"/>
                <a:ea typeface="ＭＳ Ｐゴシック" pitchFamily="50" charset="-128"/>
              </a:defRPr>
            </a:lvl2pPr>
            <a:lvl3pPr marL="1235075" indent="-228600" defTabSz="960438" eaLnBrk="0" hangingPunct="0">
              <a:spcBef>
                <a:spcPct val="20000"/>
              </a:spcBef>
              <a:buChar char="•"/>
              <a:defRPr kumimoji="1" sz="2700">
                <a:solidFill>
                  <a:schemeClr val="tx1"/>
                </a:solidFill>
                <a:latin typeface="Arial" charset="0"/>
                <a:ea typeface="ＭＳ Ｐゴシック" pitchFamily="50" charset="-128"/>
              </a:defRPr>
            </a:lvl3pPr>
            <a:lvl4pPr marL="1643063" indent="-228600" defTabSz="960438" eaLnBrk="0" hangingPunct="0">
              <a:spcBef>
                <a:spcPct val="20000"/>
              </a:spcBef>
              <a:buChar char="–"/>
              <a:defRPr kumimoji="1">
                <a:solidFill>
                  <a:schemeClr val="tx1"/>
                </a:solidFill>
                <a:latin typeface="Arial" charset="0"/>
                <a:ea typeface="ＭＳ Ｐゴシック" pitchFamily="50" charset="-128"/>
              </a:defRPr>
            </a:lvl4pPr>
            <a:lvl5pPr marL="2057400" indent="-228600" defTabSz="960438" eaLnBrk="0" hangingPunct="0">
              <a:spcBef>
                <a:spcPct val="20000"/>
              </a:spcBef>
              <a:buChar char="»"/>
              <a:defRPr kumimoji="1">
                <a:solidFill>
                  <a:schemeClr val="tx1"/>
                </a:solidFill>
                <a:latin typeface="Arial" charset="0"/>
                <a:ea typeface="ＭＳ Ｐゴシック" pitchFamily="50" charset="-128"/>
              </a:defRPr>
            </a:lvl5pPr>
            <a:lvl6pPr marL="25146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6pPr>
            <a:lvl7pPr marL="29718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7pPr>
            <a:lvl8pPr marL="34290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8pPr>
            <a:lvl9pPr marL="38862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9pPr>
          </a:lstStyle>
          <a:p>
            <a:pPr eaLnBrk="1" hangingPunct="1">
              <a:spcBef>
                <a:spcPct val="50000"/>
              </a:spcBef>
              <a:buFontTx/>
              <a:buNone/>
            </a:pPr>
            <a:r>
              <a:rPr lang="ja-JP" altLang="en-US" sz="1400" dirty="0">
                <a:latin typeface="HGｺﾞｼｯｸE" panose="020B0909000000000000" pitchFamily="49" charset="-128"/>
                <a:ea typeface="HGｺﾞｼｯｸE" panose="020B0909000000000000" pitchFamily="49" charset="-128"/>
              </a:rPr>
              <a:t>農林漁業施設</a:t>
            </a:r>
            <a:r>
              <a:rPr lang="ja-JP" altLang="en-US" sz="1400" dirty="0">
                <a:latin typeface="HGPｺﾞｼｯｸE" panose="020B0900000000000000" pitchFamily="50" charset="-128"/>
                <a:ea typeface="HGPｺﾞｼｯｸE" panose="020B0900000000000000" pitchFamily="50" charset="-128"/>
              </a:rPr>
              <a:t>資金</a:t>
            </a:r>
            <a:endParaRPr lang="en-US" altLang="ja-JP" sz="1400" dirty="0">
              <a:latin typeface="HGPｺﾞｼｯｸE" panose="020B0900000000000000" pitchFamily="50" charset="-128"/>
              <a:ea typeface="HGPｺﾞｼｯｸE" panose="020B0900000000000000" pitchFamily="50" charset="-128"/>
            </a:endParaRPr>
          </a:p>
        </p:txBody>
      </p:sp>
      <p:grpSp>
        <p:nvGrpSpPr>
          <p:cNvPr id="7" name="グループ化 6"/>
          <p:cNvGrpSpPr/>
          <p:nvPr/>
        </p:nvGrpSpPr>
        <p:grpSpPr>
          <a:xfrm>
            <a:off x="272624" y="6019800"/>
            <a:ext cx="6818331" cy="3038475"/>
            <a:chOff x="343067" y="918927"/>
            <a:chExt cx="6818331" cy="3038475"/>
          </a:xfrm>
        </p:grpSpPr>
        <p:sp>
          <p:nvSpPr>
            <p:cNvPr id="48" name="Rectangle 64"/>
            <p:cNvSpPr>
              <a:spLocks noChangeArrowheads="1"/>
            </p:cNvSpPr>
            <p:nvPr/>
          </p:nvSpPr>
          <p:spPr bwMode="auto">
            <a:xfrm>
              <a:off x="364051" y="918927"/>
              <a:ext cx="104941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lvl1pPr defTabSz="960438" eaLnBrk="0" hangingPunct="0">
                <a:spcBef>
                  <a:spcPct val="20000"/>
                </a:spcBef>
                <a:buChar char="•"/>
                <a:defRPr kumimoji="1" sz="3700">
                  <a:solidFill>
                    <a:schemeClr val="tx1"/>
                  </a:solidFill>
                  <a:latin typeface="Arial" charset="0"/>
                  <a:ea typeface="ＭＳ Ｐゴシック" pitchFamily="50" charset="-128"/>
                </a:defRPr>
              </a:lvl1pPr>
              <a:lvl2pPr marL="742950" indent="-285750" defTabSz="960438" eaLnBrk="0" hangingPunct="0">
                <a:spcBef>
                  <a:spcPct val="20000"/>
                </a:spcBef>
                <a:buChar char="–"/>
                <a:defRPr kumimoji="1" sz="2700">
                  <a:solidFill>
                    <a:schemeClr val="tx1"/>
                  </a:solidFill>
                  <a:latin typeface="Arial" charset="0"/>
                  <a:ea typeface="ＭＳ Ｐゴシック" pitchFamily="50" charset="-128"/>
                </a:defRPr>
              </a:lvl2pPr>
              <a:lvl3pPr marL="1143000" indent="-228600" defTabSz="960438" eaLnBrk="0" hangingPunct="0">
                <a:spcBef>
                  <a:spcPct val="20000"/>
                </a:spcBef>
                <a:buChar char="•"/>
                <a:defRPr kumimoji="1" sz="2700">
                  <a:solidFill>
                    <a:schemeClr val="tx1"/>
                  </a:solidFill>
                  <a:latin typeface="Arial" charset="0"/>
                  <a:ea typeface="ＭＳ Ｐゴシック" pitchFamily="50" charset="-128"/>
                </a:defRPr>
              </a:lvl3pPr>
              <a:lvl4pPr marL="1600200" indent="-228600" defTabSz="960438" eaLnBrk="0" hangingPunct="0">
                <a:spcBef>
                  <a:spcPct val="20000"/>
                </a:spcBef>
                <a:buChar char="–"/>
                <a:defRPr kumimoji="1">
                  <a:solidFill>
                    <a:schemeClr val="tx1"/>
                  </a:solidFill>
                  <a:latin typeface="Arial" charset="0"/>
                  <a:ea typeface="ＭＳ Ｐゴシック" pitchFamily="50" charset="-128"/>
                </a:defRPr>
              </a:lvl4pPr>
              <a:lvl5pPr marL="2057400" indent="-228600" defTabSz="960438" eaLnBrk="0" hangingPunct="0">
                <a:spcBef>
                  <a:spcPct val="20000"/>
                </a:spcBef>
                <a:buChar char="»"/>
                <a:defRPr kumimoji="1">
                  <a:solidFill>
                    <a:schemeClr val="tx1"/>
                  </a:solidFill>
                  <a:latin typeface="Arial" charset="0"/>
                  <a:ea typeface="ＭＳ Ｐゴシック" pitchFamily="50" charset="-128"/>
                </a:defRPr>
              </a:lvl5pPr>
              <a:lvl6pPr marL="25146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6pPr>
              <a:lvl7pPr marL="29718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7pPr>
              <a:lvl8pPr marL="34290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8pPr>
              <a:lvl9pPr marL="38862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9pPr>
            </a:lstStyle>
            <a:p>
              <a:pPr algn="dist">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ご利用</a:t>
              </a:r>
              <a:endParaRPr lang="en-US" altLang="ja-JP" sz="1200" b="1" dirty="0">
                <a:solidFill>
                  <a:srgbClr val="FF6600"/>
                </a:solidFill>
                <a:latin typeface="HGPｺﾞｼｯｸM" panose="020B0600000000000000" pitchFamily="50" charset="-128"/>
                <a:ea typeface="HGPｺﾞｼｯｸM" panose="020B0600000000000000" pitchFamily="50" charset="-128"/>
              </a:endParaRPr>
            </a:p>
            <a:p>
              <a:pPr algn="dist">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いただける方</a:t>
              </a:r>
            </a:p>
          </p:txBody>
        </p:sp>
        <p:sp>
          <p:nvSpPr>
            <p:cNvPr id="50" name="Rectangle 67"/>
            <p:cNvSpPr>
              <a:spLocks noChangeArrowheads="1"/>
            </p:cNvSpPr>
            <p:nvPr/>
          </p:nvSpPr>
          <p:spPr bwMode="auto">
            <a:xfrm>
              <a:off x="343067" y="1538052"/>
              <a:ext cx="1068112" cy="971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lvl1pPr defTabSz="960438" eaLnBrk="0" hangingPunct="0">
                <a:spcBef>
                  <a:spcPct val="20000"/>
                </a:spcBef>
                <a:buChar char="•"/>
                <a:defRPr kumimoji="1" sz="3700">
                  <a:solidFill>
                    <a:schemeClr val="tx1"/>
                  </a:solidFill>
                  <a:latin typeface="Arial" charset="0"/>
                  <a:ea typeface="ＭＳ Ｐゴシック" pitchFamily="50" charset="-128"/>
                </a:defRPr>
              </a:lvl1pPr>
              <a:lvl2pPr marL="742950" indent="-285750" defTabSz="960438" eaLnBrk="0" hangingPunct="0">
                <a:spcBef>
                  <a:spcPct val="20000"/>
                </a:spcBef>
                <a:buChar char="–"/>
                <a:defRPr kumimoji="1" sz="2700">
                  <a:solidFill>
                    <a:schemeClr val="tx1"/>
                  </a:solidFill>
                  <a:latin typeface="Arial" charset="0"/>
                  <a:ea typeface="ＭＳ Ｐゴシック" pitchFamily="50" charset="-128"/>
                </a:defRPr>
              </a:lvl2pPr>
              <a:lvl3pPr marL="1143000" indent="-228600" defTabSz="960438" eaLnBrk="0" hangingPunct="0">
                <a:spcBef>
                  <a:spcPct val="20000"/>
                </a:spcBef>
                <a:buChar char="•"/>
                <a:defRPr kumimoji="1" sz="2700">
                  <a:solidFill>
                    <a:schemeClr val="tx1"/>
                  </a:solidFill>
                  <a:latin typeface="Arial" charset="0"/>
                  <a:ea typeface="ＭＳ Ｐゴシック" pitchFamily="50" charset="-128"/>
                </a:defRPr>
              </a:lvl3pPr>
              <a:lvl4pPr marL="1600200" indent="-228600" defTabSz="960438" eaLnBrk="0" hangingPunct="0">
                <a:spcBef>
                  <a:spcPct val="20000"/>
                </a:spcBef>
                <a:buChar char="–"/>
                <a:defRPr kumimoji="1">
                  <a:solidFill>
                    <a:schemeClr val="tx1"/>
                  </a:solidFill>
                  <a:latin typeface="Arial" charset="0"/>
                  <a:ea typeface="ＭＳ Ｐゴシック" pitchFamily="50" charset="-128"/>
                </a:defRPr>
              </a:lvl4pPr>
              <a:lvl5pPr marL="2057400" indent="-228600" defTabSz="960438" eaLnBrk="0" hangingPunct="0">
                <a:spcBef>
                  <a:spcPct val="20000"/>
                </a:spcBef>
                <a:buChar char="»"/>
                <a:defRPr kumimoji="1">
                  <a:solidFill>
                    <a:schemeClr val="tx1"/>
                  </a:solidFill>
                  <a:latin typeface="Arial" charset="0"/>
                  <a:ea typeface="ＭＳ Ｐゴシック" pitchFamily="50" charset="-128"/>
                </a:defRPr>
              </a:lvl5pPr>
              <a:lvl6pPr marL="25146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6pPr>
              <a:lvl7pPr marL="29718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7pPr>
              <a:lvl8pPr marL="34290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8pPr>
              <a:lvl9pPr marL="38862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9pPr>
            </a:lstStyle>
            <a:p>
              <a:pPr algn="dist">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資金の</a:t>
              </a:r>
            </a:p>
            <a:p>
              <a:pPr algn="dist">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使いみち</a:t>
              </a:r>
            </a:p>
          </p:txBody>
        </p:sp>
        <p:sp>
          <p:nvSpPr>
            <p:cNvPr id="51" name="Rectangle 68"/>
            <p:cNvSpPr>
              <a:spLocks noChangeArrowheads="1"/>
            </p:cNvSpPr>
            <p:nvPr/>
          </p:nvSpPr>
          <p:spPr bwMode="auto">
            <a:xfrm>
              <a:off x="1413467" y="1552887"/>
              <a:ext cx="5747931" cy="966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defTabSz="960438" eaLnBrk="0" hangingPunct="0">
                <a:spcBef>
                  <a:spcPct val="20000"/>
                </a:spcBef>
                <a:buChar char="•"/>
                <a:defRPr kumimoji="1" sz="3700">
                  <a:solidFill>
                    <a:schemeClr val="tx1"/>
                  </a:solidFill>
                  <a:latin typeface="Arial" charset="0"/>
                  <a:ea typeface="ＭＳ Ｐゴシック" pitchFamily="50" charset="-128"/>
                </a:defRPr>
              </a:lvl1pPr>
              <a:lvl2pPr marL="742950" indent="-285750" defTabSz="960438" eaLnBrk="0" hangingPunct="0">
                <a:spcBef>
                  <a:spcPct val="20000"/>
                </a:spcBef>
                <a:buChar char="–"/>
                <a:defRPr kumimoji="1" sz="2700">
                  <a:solidFill>
                    <a:schemeClr val="tx1"/>
                  </a:solidFill>
                  <a:latin typeface="Arial" charset="0"/>
                  <a:ea typeface="ＭＳ Ｐゴシック" pitchFamily="50" charset="-128"/>
                </a:defRPr>
              </a:lvl2pPr>
              <a:lvl3pPr marL="1143000" indent="-228600" defTabSz="960438" eaLnBrk="0" hangingPunct="0">
                <a:spcBef>
                  <a:spcPct val="20000"/>
                </a:spcBef>
                <a:buChar char="•"/>
                <a:defRPr kumimoji="1" sz="2700">
                  <a:solidFill>
                    <a:schemeClr val="tx1"/>
                  </a:solidFill>
                  <a:latin typeface="Arial" charset="0"/>
                  <a:ea typeface="ＭＳ Ｐゴシック" pitchFamily="50" charset="-128"/>
                </a:defRPr>
              </a:lvl3pPr>
              <a:lvl4pPr marL="1600200" indent="-228600" defTabSz="960438" eaLnBrk="0" hangingPunct="0">
                <a:spcBef>
                  <a:spcPct val="20000"/>
                </a:spcBef>
                <a:buChar char="–"/>
                <a:defRPr kumimoji="1">
                  <a:solidFill>
                    <a:schemeClr val="tx1"/>
                  </a:solidFill>
                  <a:latin typeface="Arial" charset="0"/>
                  <a:ea typeface="ＭＳ Ｐゴシック" pitchFamily="50" charset="-128"/>
                </a:defRPr>
              </a:lvl4pPr>
              <a:lvl5pPr marL="2057400" indent="-228600" defTabSz="960438" eaLnBrk="0" hangingPunct="0">
                <a:spcBef>
                  <a:spcPct val="20000"/>
                </a:spcBef>
                <a:buChar char="»"/>
                <a:defRPr kumimoji="1">
                  <a:solidFill>
                    <a:schemeClr val="tx1"/>
                  </a:solidFill>
                  <a:latin typeface="Arial" charset="0"/>
                  <a:ea typeface="ＭＳ Ｐゴシック" pitchFamily="50" charset="-128"/>
                </a:defRPr>
              </a:lvl5pPr>
              <a:lvl6pPr marL="25146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6pPr>
              <a:lvl7pPr marL="29718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7pPr>
              <a:lvl8pPr marL="34290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8pPr>
              <a:lvl9pPr marL="38862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9pPr>
            </a:lstStyle>
            <a:p>
              <a:pPr>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新型コロナウイルスにより発生した（今後発生する）影響に対応するために必要な次の資金</a:t>
              </a:r>
              <a:endParaRPr lang="en-US" altLang="ja-JP" sz="1200" b="1" dirty="0">
                <a:solidFill>
                  <a:srgbClr val="FF6600"/>
                </a:solidFill>
                <a:latin typeface="HGPｺﾞｼｯｸM" panose="020B0600000000000000" pitchFamily="50" charset="-128"/>
                <a:ea typeface="HGPｺﾞｼｯｸM" panose="020B0600000000000000" pitchFamily="50" charset="-128"/>
              </a:endParaRPr>
            </a:p>
            <a:p>
              <a:pPr>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○農林水産物の生産、流通、加工、販売に必要な施設等の改良、造成、取得</a:t>
              </a:r>
              <a:endParaRPr lang="en-US" altLang="ja-JP" sz="1200" b="1" dirty="0">
                <a:solidFill>
                  <a:srgbClr val="FF6600"/>
                </a:solidFill>
                <a:latin typeface="HGPｺﾞｼｯｸM" panose="020B0600000000000000" pitchFamily="50" charset="-128"/>
                <a:ea typeface="HGPｺﾞｼｯｸM" panose="020B0600000000000000" pitchFamily="50" charset="-128"/>
              </a:endParaRPr>
            </a:p>
            <a:p>
              <a:pPr>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○機械の取得、それに関連する費用</a:t>
              </a:r>
              <a:endParaRPr lang="en-US" altLang="ja-JP" sz="1200" b="1" dirty="0">
                <a:solidFill>
                  <a:srgbClr val="FF6600"/>
                </a:solidFill>
                <a:latin typeface="HGPｺﾞｼｯｸM" panose="020B0600000000000000" pitchFamily="50" charset="-128"/>
                <a:ea typeface="HGPｺﾞｼｯｸM" panose="020B0600000000000000" pitchFamily="50" charset="-128"/>
              </a:endParaRPr>
            </a:p>
            <a:p>
              <a:pPr>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○果樹の新植、改植</a:t>
              </a:r>
              <a:endParaRPr lang="en-US" altLang="ja-JP" sz="1200" b="1" dirty="0">
                <a:solidFill>
                  <a:srgbClr val="FF6600"/>
                </a:solidFill>
                <a:latin typeface="HGPｺﾞｼｯｸM" panose="020B0600000000000000" pitchFamily="50" charset="-128"/>
                <a:ea typeface="HGPｺﾞｼｯｸM" panose="020B0600000000000000" pitchFamily="50" charset="-128"/>
              </a:endParaRPr>
            </a:p>
          </p:txBody>
        </p:sp>
        <p:sp>
          <p:nvSpPr>
            <p:cNvPr id="52" name="Rectangle 69"/>
            <p:cNvSpPr>
              <a:spLocks noChangeArrowheads="1"/>
            </p:cNvSpPr>
            <p:nvPr/>
          </p:nvSpPr>
          <p:spPr bwMode="auto">
            <a:xfrm>
              <a:off x="353798" y="2521783"/>
              <a:ext cx="1047856" cy="33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defTabSz="960438" eaLnBrk="0" hangingPunct="0">
                <a:spcBef>
                  <a:spcPct val="20000"/>
                </a:spcBef>
                <a:buChar char="•"/>
                <a:defRPr kumimoji="1" sz="3700">
                  <a:solidFill>
                    <a:schemeClr val="tx1"/>
                  </a:solidFill>
                  <a:latin typeface="Arial" charset="0"/>
                  <a:ea typeface="ＭＳ Ｐゴシック" pitchFamily="50" charset="-128"/>
                </a:defRPr>
              </a:lvl1pPr>
              <a:lvl2pPr marL="742950" indent="-285750" defTabSz="960438" eaLnBrk="0" hangingPunct="0">
                <a:spcBef>
                  <a:spcPct val="20000"/>
                </a:spcBef>
                <a:buChar char="–"/>
                <a:defRPr kumimoji="1" sz="2700">
                  <a:solidFill>
                    <a:schemeClr val="tx1"/>
                  </a:solidFill>
                  <a:latin typeface="Arial" charset="0"/>
                  <a:ea typeface="ＭＳ Ｐゴシック" pitchFamily="50" charset="-128"/>
                </a:defRPr>
              </a:lvl2pPr>
              <a:lvl3pPr marL="1143000" indent="-228600" defTabSz="960438" eaLnBrk="0" hangingPunct="0">
                <a:spcBef>
                  <a:spcPct val="20000"/>
                </a:spcBef>
                <a:buChar char="•"/>
                <a:defRPr kumimoji="1" sz="2700">
                  <a:solidFill>
                    <a:schemeClr val="tx1"/>
                  </a:solidFill>
                  <a:latin typeface="Arial" charset="0"/>
                  <a:ea typeface="ＭＳ Ｐゴシック" pitchFamily="50" charset="-128"/>
                </a:defRPr>
              </a:lvl3pPr>
              <a:lvl4pPr marL="1600200" indent="-228600" defTabSz="960438" eaLnBrk="0" hangingPunct="0">
                <a:spcBef>
                  <a:spcPct val="20000"/>
                </a:spcBef>
                <a:buChar char="–"/>
                <a:defRPr kumimoji="1">
                  <a:solidFill>
                    <a:schemeClr val="tx1"/>
                  </a:solidFill>
                  <a:latin typeface="Arial" charset="0"/>
                  <a:ea typeface="ＭＳ Ｐゴシック" pitchFamily="50" charset="-128"/>
                </a:defRPr>
              </a:lvl4pPr>
              <a:lvl5pPr marL="2057400" indent="-228600" defTabSz="960438" eaLnBrk="0" hangingPunct="0">
                <a:spcBef>
                  <a:spcPct val="20000"/>
                </a:spcBef>
                <a:buChar char="»"/>
                <a:defRPr kumimoji="1">
                  <a:solidFill>
                    <a:schemeClr val="tx1"/>
                  </a:solidFill>
                  <a:latin typeface="Arial" charset="0"/>
                  <a:ea typeface="ＭＳ Ｐゴシック" pitchFamily="50" charset="-128"/>
                </a:defRPr>
              </a:lvl5pPr>
              <a:lvl6pPr marL="25146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6pPr>
              <a:lvl7pPr marL="29718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7pPr>
              <a:lvl8pPr marL="34290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8pPr>
              <a:lvl9pPr marL="38862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9pPr>
            </a:lstStyle>
            <a:p>
              <a:pPr algn="dist">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利率</a:t>
              </a:r>
            </a:p>
          </p:txBody>
        </p:sp>
        <p:sp>
          <p:nvSpPr>
            <p:cNvPr id="53" name="Rectangle 70"/>
            <p:cNvSpPr>
              <a:spLocks noChangeArrowheads="1"/>
            </p:cNvSpPr>
            <p:nvPr/>
          </p:nvSpPr>
          <p:spPr bwMode="auto">
            <a:xfrm>
              <a:off x="1422993" y="2516474"/>
              <a:ext cx="5734050" cy="33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defTabSz="960438" eaLnBrk="0" hangingPunct="0">
                <a:spcBef>
                  <a:spcPct val="20000"/>
                </a:spcBef>
                <a:buChar char="•"/>
                <a:defRPr kumimoji="1" sz="3700">
                  <a:solidFill>
                    <a:schemeClr val="tx1"/>
                  </a:solidFill>
                  <a:latin typeface="Arial" charset="0"/>
                  <a:ea typeface="ＭＳ Ｐゴシック" pitchFamily="50" charset="-128"/>
                </a:defRPr>
              </a:lvl1pPr>
              <a:lvl2pPr marL="742950" indent="-285750" defTabSz="960438" eaLnBrk="0" hangingPunct="0">
                <a:spcBef>
                  <a:spcPct val="20000"/>
                </a:spcBef>
                <a:buChar char="–"/>
                <a:defRPr kumimoji="1" sz="2700">
                  <a:solidFill>
                    <a:schemeClr val="tx1"/>
                  </a:solidFill>
                  <a:latin typeface="Arial" charset="0"/>
                  <a:ea typeface="ＭＳ Ｐゴシック" pitchFamily="50" charset="-128"/>
                </a:defRPr>
              </a:lvl2pPr>
              <a:lvl3pPr marL="1143000" indent="-228600" defTabSz="960438" eaLnBrk="0" hangingPunct="0">
                <a:spcBef>
                  <a:spcPct val="20000"/>
                </a:spcBef>
                <a:buChar char="•"/>
                <a:defRPr kumimoji="1" sz="2700">
                  <a:solidFill>
                    <a:schemeClr val="tx1"/>
                  </a:solidFill>
                  <a:latin typeface="Arial" charset="0"/>
                  <a:ea typeface="ＭＳ Ｐゴシック" pitchFamily="50" charset="-128"/>
                </a:defRPr>
              </a:lvl3pPr>
              <a:lvl4pPr marL="1600200" indent="-228600" defTabSz="960438" eaLnBrk="0" hangingPunct="0">
                <a:spcBef>
                  <a:spcPct val="20000"/>
                </a:spcBef>
                <a:buChar char="–"/>
                <a:defRPr kumimoji="1">
                  <a:solidFill>
                    <a:schemeClr val="tx1"/>
                  </a:solidFill>
                  <a:latin typeface="Arial" charset="0"/>
                  <a:ea typeface="ＭＳ Ｐゴシック" pitchFamily="50" charset="-128"/>
                </a:defRPr>
              </a:lvl4pPr>
              <a:lvl5pPr marL="2057400" indent="-228600" defTabSz="960438" eaLnBrk="0" hangingPunct="0">
                <a:spcBef>
                  <a:spcPct val="20000"/>
                </a:spcBef>
                <a:buChar char="»"/>
                <a:defRPr kumimoji="1">
                  <a:solidFill>
                    <a:schemeClr val="tx1"/>
                  </a:solidFill>
                  <a:latin typeface="Arial" charset="0"/>
                  <a:ea typeface="ＭＳ Ｐゴシック" pitchFamily="50" charset="-128"/>
                </a:defRPr>
              </a:lvl5pPr>
              <a:lvl6pPr marL="25146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6pPr>
              <a:lvl7pPr marL="29718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7pPr>
              <a:lvl8pPr marL="34290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8pPr>
              <a:lvl9pPr marL="38862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9pPr>
            </a:lstStyle>
            <a:p>
              <a:pPr>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実質無利子（融資当初５年間）　</a:t>
              </a:r>
            </a:p>
          </p:txBody>
        </p:sp>
        <p:sp>
          <p:nvSpPr>
            <p:cNvPr id="56" name="Rectangle 95"/>
            <p:cNvSpPr>
              <a:spLocks noChangeArrowheads="1"/>
            </p:cNvSpPr>
            <p:nvPr/>
          </p:nvSpPr>
          <p:spPr bwMode="auto">
            <a:xfrm>
              <a:off x="1422992" y="2892026"/>
              <a:ext cx="5724525" cy="504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defTabSz="960438" eaLnBrk="0" hangingPunct="0">
                <a:spcBef>
                  <a:spcPct val="20000"/>
                </a:spcBef>
                <a:buChar char="•"/>
                <a:defRPr kumimoji="1" sz="3700">
                  <a:solidFill>
                    <a:schemeClr val="tx1"/>
                  </a:solidFill>
                  <a:latin typeface="Arial" charset="0"/>
                  <a:ea typeface="ＭＳ Ｐゴシック" pitchFamily="50" charset="-128"/>
                </a:defRPr>
              </a:lvl1pPr>
              <a:lvl2pPr marL="742950" indent="-285750" defTabSz="960438" eaLnBrk="0" hangingPunct="0">
                <a:spcBef>
                  <a:spcPct val="20000"/>
                </a:spcBef>
                <a:buChar char="–"/>
                <a:defRPr kumimoji="1" sz="2700">
                  <a:solidFill>
                    <a:schemeClr val="tx1"/>
                  </a:solidFill>
                  <a:latin typeface="Arial" charset="0"/>
                  <a:ea typeface="ＭＳ Ｐゴシック" pitchFamily="50" charset="-128"/>
                </a:defRPr>
              </a:lvl2pPr>
              <a:lvl3pPr marL="1143000" indent="-228600" defTabSz="960438" eaLnBrk="0" hangingPunct="0">
                <a:spcBef>
                  <a:spcPct val="20000"/>
                </a:spcBef>
                <a:buChar char="•"/>
                <a:defRPr kumimoji="1" sz="2700">
                  <a:solidFill>
                    <a:schemeClr val="tx1"/>
                  </a:solidFill>
                  <a:latin typeface="Arial" charset="0"/>
                  <a:ea typeface="ＭＳ Ｐゴシック" pitchFamily="50" charset="-128"/>
                </a:defRPr>
              </a:lvl3pPr>
              <a:lvl4pPr marL="1600200" indent="-228600" defTabSz="960438" eaLnBrk="0" hangingPunct="0">
                <a:spcBef>
                  <a:spcPct val="20000"/>
                </a:spcBef>
                <a:buChar char="–"/>
                <a:defRPr kumimoji="1">
                  <a:solidFill>
                    <a:schemeClr val="tx1"/>
                  </a:solidFill>
                  <a:latin typeface="Arial" charset="0"/>
                  <a:ea typeface="ＭＳ Ｐゴシック" pitchFamily="50" charset="-128"/>
                </a:defRPr>
              </a:lvl4pPr>
              <a:lvl5pPr marL="2057400" indent="-228600" defTabSz="960438" eaLnBrk="0" hangingPunct="0">
                <a:spcBef>
                  <a:spcPct val="20000"/>
                </a:spcBef>
                <a:buChar char="»"/>
                <a:defRPr kumimoji="1">
                  <a:solidFill>
                    <a:schemeClr val="tx1"/>
                  </a:solidFill>
                  <a:latin typeface="Arial" charset="0"/>
                  <a:ea typeface="ＭＳ Ｐゴシック" pitchFamily="50" charset="-128"/>
                </a:defRPr>
              </a:lvl5pPr>
              <a:lvl6pPr marL="25146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6pPr>
              <a:lvl7pPr marL="29718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7pPr>
              <a:lvl8pPr marL="34290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8pPr>
              <a:lvl9pPr marL="38862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9pPr>
            </a:lstStyle>
            <a:p>
              <a:pPr>
                <a:buFontTx/>
                <a:buNone/>
              </a:pPr>
              <a:r>
                <a:rPr lang="en-US" altLang="ja-JP" sz="1200" b="1" dirty="0">
                  <a:solidFill>
                    <a:srgbClr val="FF6600"/>
                  </a:solidFill>
                  <a:latin typeface="HGPｺﾞｼｯｸM" panose="020B0600000000000000" pitchFamily="50" charset="-128"/>
                  <a:ea typeface="HGPｺﾞｼｯｸM" panose="020B0600000000000000" pitchFamily="50" charset="-128"/>
                </a:rPr>
                <a:t>10</a:t>
              </a:r>
              <a:r>
                <a:rPr lang="ja-JP" altLang="en-US" sz="1200" b="1" dirty="0">
                  <a:solidFill>
                    <a:srgbClr val="FF6600"/>
                  </a:solidFill>
                  <a:latin typeface="HGPｺﾞｼｯｸM" panose="020B0600000000000000" pitchFamily="50" charset="-128"/>
                  <a:ea typeface="HGPｺﾞｼｯｸM" panose="020B0600000000000000" pitchFamily="50" charset="-128"/>
                </a:rPr>
                <a:t>～</a:t>
              </a:r>
              <a:r>
                <a:rPr lang="en-US" altLang="ja-JP" sz="1200" b="1" dirty="0">
                  <a:solidFill>
                    <a:srgbClr val="FF6600"/>
                  </a:solidFill>
                  <a:latin typeface="HGPｺﾞｼｯｸM" panose="020B0600000000000000" pitchFamily="50" charset="-128"/>
                  <a:ea typeface="HGPｺﾞｼｯｸM" panose="020B0600000000000000" pitchFamily="50" charset="-128"/>
                </a:rPr>
                <a:t>20</a:t>
              </a:r>
              <a:r>
                <a:rPr lang="ja-JP" altLang="en-US" sz="1200" b="1" dirty="0">
                  <a:solidFill>
                    <a:srgbClr val="FF6600"/>
                  </a:solidFill>
                  <a:latin typeface="HGPｺﾞｼｯｸM" panose="020B0600000000000000" pitchFamily="50" charset="-128"/>
                  <a:ea typeface="HGPｺﾞｼｯｸM" panose="020B0600000000000000" pitchFamily="50" charset="-128"/>
                </a:rPr>
                <a:t>年以内（うち据置期間３～５年以内）</a:t>
              </a:r>
              <a:endParaRPr lang="en-US" altLang="ja-JP" sz="1200" b="1" dirty="0">
                <a:solidFill>
                  <a:srgbClr val="FF6600"/>
                </a:solidFill>
                <a:latin typeface="HGPｺﾞｼｯｸM" panose="020B0600000000000000" pitchFamily="50" charset="-128"/>
                <a:ea typeface="HGPｺﾞｼｯｸM" panose="020B0600000000000000" pitchFamily="50" charset="-128"/>
              </a:endParaRPr>
            </a:p>
            <a:p>
              <a:pPr>
                <a:buFontTx/>
                <a:buNone/>
              </a:pPr>
              <a:r>
                <a:rPr lang="en-US" altLang="ja-JP" sz="900" b="1" dirty="0">
                  <a:solidFill>
                    <a:srgbClr val="FF6600"/>
                  </a:solidFill>
                  <a:latin typeface="HGPｺﾞｼｯｸM" panose="020B0600000000000000" pitchFamily="50" charset="-128"/>
                  <a:ea typeface="HGPｺﾞｼｯｸM" panose="020B0600000000000000" pitchFamily="50" charset="-128"/>
                </a:rPr>
                <a:t>※</a:t>
              </a:r>
              <a:r>
                <a:rPr lang="ja-JP" altLang="en-US" sz="900" b="1" dirty="0">
                  <a:solidFill>
                    <a:srgbClr val="FF6600"/>
                  </a:solidFill>
                  <a:latin typeface="HGPｺﾞｼｯｸM" panose="020B0600000000000000" pitchFamily="50" charset="-128"/>
                  <a:ea typeface="HGPｺﾞｼｯｸM" panose="020B0600000000000000" pitchFamily="50" charset="-128"/>
                </a:rPr>
                <a:t>資金の使いみちによって融資期間・据置期間が異なります。</a:t>
              </a:r>
              <a:endParaRPr lang="en-US" altLang="ja-JP" sz="900" b="1" dirty="0">
                <a:solidFill>
                  <a:srgbClr val="FF6600"/>
                </a:solidFill>
                <a:latin typeface="HGPｺﾞｼｯｸM" panose="020B0600000000000000" pitchFamily="50" charset="-128"/>
                <a:ea typeface="HGPｺﾞｼｯｸM" panose="020B0600000000000000" pitchFamily="50" charset="-128"/>
              </a:endParaRPr>
            </a:p>
          </p:txBody>
        </p:sp>
        <p:sp>
          <p:nvSpPr>
            <p:cNvPr id="59" name="Rectangle 94"/>
            <p:cNvSpPr>
              <a:spLocks noChangeArrowheads="1"/>
            </p:cNvSpPr>
            <p:nvPr/>
          </p:nvSpPr>
          <p:spPr bwMode="auto">
            <a:xfrm>
              <a:off x="346668" y="3414477"/>
              <a:ext cx="1065879"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lvl1pPr defTabSz="960438" eaLnBrk="0" hangingPunct="0">
                <a:spcBef>
                  <a:spcPct val="20000"/>
                </a:spcBef>
                <a:buChar char="•"/>
                <a:defRPr kumimoji="1" sz="3700">
                  <a:solidFill>
                    <a:schemeClr val="tx1"/>
                  </a:solidFill>
                  <a:latin typeface="Arial" charset="0"/>
                  <a:ea typeface="ＭＳ Ｐゴシック" pitchFamily="50" charset="-128"/>
                </a:defRPr>
              </a:lvl1pPr>
              <a:lvl2pPr marL="742950" indent="-285750" defTabSz="960438" eaLnBrk="0" hangingPunct="0">
                <a:spcBef>
                  <a:spcPct val="20000"/>
                </a:spcBef>
                <a:buChar char="–"/>
                <a:defRPr kumimoji="1" sz="2700">
                  <a:solidFill>
                    <a:schemeClr val="tx1"/>
                  </a:solidFill>
                  <a:latin typeface="Arial" charset="0"/>
                  <a:ea typeface="ＭＳ Ｐゴシック" pitchFamily="50" charset="-128"/>
                </a:defRPr>
              </a:lvl2pPr>
              <a:lvl3pPr marL="1143000" indent="-228600" defTabSz="960438" eaLnBrk="0" hangingPunct="0">
                <a:spcBef>
                  <a:spcPct val="20000"/>
                </a:spcBef>
                <a:buChar char="•"/>
                <a:defRPr kumimoji="1" sz="2700">
                  <a:solidFill>
                    <a:schemeClr val="tx1"/>
                  </a:solidFill>
                  <a:latin typeface="Arial" charset="0"/>
                  <a:ea typeface="ＭＳ Ｐゴシック" pitchFamily="50" charset="-128"/>
                </a:defRPr>
              </a:lvl3pPr>
              <a:lvl4pPr marL="1600200" indent="-228600" defTabSz="960438" eaLnBrk="0" hangingPunct="0">
                <a:spcBef>
                  <a:spcPct val="20000"/>
                </a:spcBef>
                <a:buChar char="–"/>
                <a:defRPr kumimoji="1">
                  <a:solidFill>
                    <a:schemeClr val="tx1"/>
                  </a:solidFill>
                  <a:latin typeface="Arial" charset="0"/>
                  <a:ea typeface="ＭＳ Ｐゴシック" pitchFamily="50" charset="-128"/>
                </a:defRPr>
              </a:lvl4pPr>
              <a:lvl5pPr marL="2057400" indent="-228600" defTabSz="960438" eaLnBrk="0" hangingPunct="0">
                <a:spcBef>
                  <a:spcPct val="20000"/>
                </a:spcBef>
                <a:buChar char="»"/>
                <a:defRPr kumimoji="1">
                  <a:solidFill>
                    <a:schemeClr val="tx1"/>
                  </a:solidFill>
                  <a:latin typeface="Arial" charset="0"/>
                  <a:ea typeface="ＭＳ Ｐゴシック" pitchFamily="50" charset="-128"/>
                </a:defRPr>
              </a:lvl5pPr>
              <a:lvl6pPr marL="25146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6pPr>
              <a:lvl7pPr marL="29718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7pPr>
              <a:lvl8pPr marL="34290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8pPr>
              <a:lvl9pPr marL="38862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9pPr>
            </a:lstStyle>
            <a:p>
              <a:pPr algn="dist">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融資限度額</a:t>
              </a:r>
            </a:p>
          </p:txBody>
        </p:sp>
        <p:sp>
          <p:nvSpPr>
            <p:cNvPr id="61" name="Rectangle 95"/>
            <p:cNvSpPr>
              <a:spLocks noChangeArrowheads="1"/>
            </p:cNvSpPr>
            <p:nvPr/>
          </p:nvSpPr>
          <p:spPr bwMode="auto">
            <a:xfrm>
              <a:off x="1413468" y="3395426"/>
              <a:ext cx="5741826" cy="552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defTabSz="960438" eaLnBrk="0" hangingPunct="0">
                <a:spcBef>
                  <a:spcPct val="20000"/>
                </a:spcBef>
                <a:buChar char="•"/>
                <a:defRPr kumimoji="1" sz="3700">
                  <a:solidFill>
                    <a:schemeClr val="tx1"/>
                  </a:solidFill>
                  <a:latin typeface="Arial" charset="0"/>
                  <a:ea typeface="ＭＳ Ｐゴシック" pitchFamily="50" charset="-128"/>
                </a:defRPr>
              </a:lvl1pPr>
              <a:lvl2pPr marL="742950" indent="-285750" defTabSz="960438" eaLnBrk="0" hangingPunct="0">
                <a:spcBef>
                  <a:spcPct val="20000"/>
                </a:spcBef>
                <a:buChar char="–"/>
                <a:defRPr kumimoji="1" sz="2700">
                  <a:solidFill>
                    <a:schemeClr val="tx1"/>
                  </a:solidFill>
                  <a:latin typeface="Arial" charset="0"/>
                  <a:ea typeface="ＭＳ Ｐゴシック" pitchFamily="50" charset="-128"/>
                </a:defRPr>
              </a:lvl2pPr>
              <a:lvl3pPr marL="1143000" indent="-228600" defTabSz="960438" eaLnBrk="0" hangingPunct="0">
                <a:spcBef>
                  <a:spcPct val="20000"/>
                </a:spcBef>
                <a:buChar char="•"/>
                <a:defRPr kumimoji="1" sz="2700">
                  <a:solidFill>
                    <a:schemeClr val="tx1"/>
                  </a:solidFill>
                  <a:latin typeface="Arial" charset="0"/>
                  <a:ea typeface="ＭＳ Ｐゴシック" pitchFamily="50" charset="-128"/>
                </a:defRPr>
              </a:lvl3pPr>
              <a:lvl4pPr marL="1600200" indent="-228600" defTabSz="960438" eaLnBrk="0" hangingPunct="0">
                <a:spcBef>
                  <a:spcPct val="20000"/>
                </a:spcBef>
                <a:buChar char="–"/>
                <a:defRPr kumimoji="1">
                  <a:solidFill>
                    <a:schemeClr val="tx1"/>
                  </a:solidFill>
                  <a:latin typeface="Arial" charset="0"/>
                  <a:ea typeface="ＭＳ Ｐゴシック" pitchFamily="50" charset="-128"/>
                </a:defRPr>
              </a:lvl4pPr>
              <a:lvl5pPr marL="2057400" indent="-228600" defTabSz="960438" eaLnBrk="0" hangingPunct="0">
                <a:spcBef>
                  <a:spcPct val="20000"/>
                </a:spcBef>
                <a:buChar char="»"/>
                <a:defRPr kumimoji="1">
                  <a:solidFill>
                    <a:schemeClr val="tx1"/>
                  </a:solidFill>
                  <a:latin typeface="Arial" charset="0"/>
                  <a:ea typeface="ＭＳ Ｐゴシック" pitchFamily="50" charset="-128"/>
                </a:defRPr>
              </a:lvl5pPr>
              <a:lvl6pPr marL="25146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6pPr>
              <a:lvl7pPr marL="29718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7pPr>
              <a:lvl8pPr marL="34290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8pPr>
              <a:lvl9pPr marL="38862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9pPr>
            </a:lstStyle>
            <a:p>
              <a:pPr>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負担する額の８０％</a:t>
              </a:r>
              <a:endParaRPr lang="en-US" altLang="ja-JP" sz="1200" b="1" dirty="0">
                <a:solidFill>
                  <a:srgbClr val="FF6600"/>
                </a:solidFill>
                <a:latin typeface="HGPｺﾞｼｯｸM" panose="020B0600000000000000" pitchFamily="50" charset="-128"/>
                <a:ea typeface="HGPｺﾞｼｯｸM" panose="020B0600000000000000" pitchFamily="50" charset="-128"/>
              </a:endParaRPr>
            </a:p>
            <a:p>
              <a:pPr>
                <a:buNone/>
              </a:pPr>
              <a:r>
                <a:rPr lang="en-US" altLang="ja-JP" sz="900" b="1" dirty="0">
                  <a:solidFill>
                    <a:srgbClr val="FF6600"/>
                  </a:solidFill>
                  <a:latin typeface="HGPｺﾞｼｯｸM" panose="020B0600000000000000" pitchFamily="50" charset="-128"/>
                  <a:ea typeface="HGPｺﾞｼｯｸM" panose="020B0600000000000000" pitchFamily="50" charset="-128"/>
                </a:rPr>
                <a:t> </a:t>
              </a:r>
              <a:r>
                <a:rPr lang="ja-JP" altLang="ja-JP" sz="900" b="1" dirty="0">
                  <a:solidFill>
                    <a:srgbClr val="FF6600"/>
                  </a:solidFill>
                  <a:latin typeface="HGPｺﾞｼｯｸM" panose="020B0600000000000000" pitchFamily="50" charset="-128"/>
                  <a:ea typeface="HGPｺﾞｼｯｸM" panose="020B0600000000000000" pitchFamily="50" charset="-128"/>
                </a:rPr>
                <a:t>※</a:t>
              </a:r>
              <a:r>
                <a:rPr lang="ja-JP" altLang="en-US" sz="900" b="1" dirty="0">
                  <a:solidFill>
                    <a:srgbClr val="FF6600"/>
                  </a:solidFill>
                  <a:latin typeface="HGPｺﾞｼｯｸM" panose="020B0600000000000000" pitchFamily="50" charset="-128"/>
                  <a:ea typeface="HGPｺﾞｼｯｸM" panose="020B0600000000000000" pitchFamily="50" charset="-128"/>
                </a:rPr>
                <a:t>ただし、一定の要件を満たす場合は、事業費の９０％となります。</a:t>
              </a:r>
              <a:endParaRPr lang="ja-JP" altLang="ja-JP" sz="900" b="1" dirty="0">
                <a:solidFill>
                  <a:srgbClr val="FF6600"/>
                </a:solidFill>
                <a:latin typeface="HGPｺﾞｼｯｸM" panose="020B0600000000000000" pitchFamily="50" charset="-128"/>
                <a:ea typeface="HGPｺﾞｼｯｸM" panose="020B0600000000000000" pitchFamily="50" charset="-128"/>
              </a:endParaRPr>
            </a:p>
          </p:txBody>
        </p:sp>
        <p:sp>
          <p:nvSpPr>
            <p:cNvPr id="104" name="Rectangle 94"/>
            <p:cNvSpPr>
              <a:spLocks noChangeArrowheads="1"/>
            </p:cNvSpPr>
            <p:nvPr/>
          </p:nvSpPr>
          <p:spPr bwMode="auto">
            <a:xfrm>
              <a:off x="344049" y="2871552"/>
              <a:ext cx="1068791"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lvl1pPr defTabSz="960438" eaLnBrk="0" hangingPunct="0">
                <a:spcBef>
                  <a:spcPct val="20000"/>
                </a:spcBef>
                <a:buChar char="•"/>
                <a:defRPr kumimoji="1" sz="3700">
                  <a:solidFill>
                    <a:schemeClr val="tx1"/>
                  </a:solidFill>
                  <a:latin typeface="Arial" charset="0"/>
                  <a:ea typeface="ＭＳ Ｐゴシック" pitchFamily="50" charset="-128"/>
                </a:defRPr>
              </a:lvl1pPr>
              <a:lvl2pPr marL="742950" indent="-285750" defTabSz="960438" eaLnBrk="0" hangingPunct="0">
                <a:spcBef>
                  <a:spcPct val="20000"/>
                </a:spcBef>
                <a:buChar char="–"/>
                <a:defRPr kumimoji="1" sz="2700">
                  <a:solidFill>
                    <a:schemeClr val="tx1"/>
                  </a:solidFill>
                  <a:latin typeface="Arial" charset="0"/>
                  <a:ea typeface="ＭＳ Ｐゴシック" pitchFamily="50" charset="-128"/>
                </a:defRPr>
              </a:lvl2pPr>
              <a:lvl3pPr marL="1143000" indent="-228600" defTabSz="960438" eaLnBrk="0" hangingPunct="0">
                <a:spcBef>
                  <a:spcPct val="20000"/>
                </a:spcBef>
                <a:buChar char="•"/>
                <a:defRPr kumimoji="1" sz="2700">
                  <a:solidFill>
                    <a:schemeClr val="tx1"/>
                  </a:solidFill>
                  <a:latin typeface="Arial" charset="0"/>
                  <a:ea typeface="ＭＳ Ｐゴシック" pitchFamily="50" charset="-128"/>
                </a:defRPr>
              </a:lvl3pPr>
              <a:lvl4pPr marL="1600200" indent="-228600" defTabSz="960438" eaLnBrk="0" hangingPunct="0">
                <a:spcBef>
                  <a:spcPct val="20000"/>
                </a:spcBef>
                <a:buChar char="–"/>
                <a:defRPr kumimoji="1">
                  <a:solidFill>
                    <a:schemeClr val="tx1"/>
                  </a:solidFill>
                  <a:latin typeface="Arial" charset="0"/>
                  <a:ea typeface="ＭＳ Ｐゴシック" pitchFamily="50" charset="-128"/>
                </a:defRPr>
              </a:lvl4pPr>
              <a:lvl5pPr marL="2057400" indent="-228600" defTabSz="960438" eaLnBrk="0" hangingPunct="0">
                <a:spcBef>
                  <a:spcPct val="20000"/>
                </a:spcBef>
                <a:buChar char="»"/>
                <a:defRPr kumimoji="1">
                  <a:solidFill>
                    <a:schemeClr val="tx1"/>
                  </a:solidFill>
                  <a:latin typeface="Arial" charset="0"/>
                  <a:ea typeface="ＭＳ Ｐゴシック" pitchFamily="50" charset="-128"/>
                </a:defRPr>
              </a:lvl5pPr>
              <a:lvl6pPr marL="25146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6pPr>
              <a:lvl7pPr marL="29718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7pPr>
              <a:lvl8pPr marL="34290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8pPr>
              <a:lvl9pPr marL="38862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9pPr>
            </a:lstStyle>
            <a:p>
              <a:pPr algn="dist">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融資期間</a:t>
              </a:r>
            </a:p>
          </p:txBody>
        </p:sp>
      </p:grpSp>
      <p:sp>
        <p:nvSpPr>
          <p:cNvPr id="106" name="Text Box 487"/>
          <p:cNvSpPr txBox="1">
            <a:spLocks noChangeArrowheads="1"/>
          </p:cNvSpPr>
          <p:nvPr/>
        </p:nvSpPr>
        <p:spPr bwMode="auto">
          <a:xfrm>
            <a:off x="262878" y="143768"/>
            <a:ext cx="6748644" cy="315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8746" tIns="49373" rIns="98746" bIns="49373">
            <a:spAutoFit/>
          </a:bodyPr>
          <a:lstStyle>
            <a:lvl1pPr marL="361950" indent="-361950" defTabSz="960438" eaLnBrk="0" hangingPunct="0">
              <a:spcBef>
                <a:spcPct val="20000"/>
              </a:spcBef>
              <a:buChar char="•"/>
              <a:defRPr kumimoji="1" sz="3700">
                <a:solidFill>
                  <a:schemeClr val="tx1"/>
                </a:solidFill>
                <a:latin typeface="Arial" charset="0"/>
                <a:ea typeface="ＭＳ Ｐゴシック" pitchFamily="50" charset="-128"/>
              </a:defRPr>
            </a:lvl1pPr>
            <a:lvl2pPr marL="827088" indent="-285750" defTabSz="960438" eaLnBrk="0" hangingPunct="0">
              <a:spcBef>
                <a:spcPct val="20000"/>
              </a:spcBef>
              <a:buChar char="–"/>
              <a:defRPr kumimoji="1" sz="2700">
                <a:solidFill>
                  <a:schemeClr val="tx1"/>
                </a:solidFill>
                <a:latin typeface="Arial" charset="0"/>
                <a:ea typeface="ＭＳ Ｐゴシック" pitchFamily="50" charset="-128"/>
              </a:defRPr>
            </a:lvl2pPr>
            <a:lvl3pPr marL="1235075" indent="-228600" defTabSz="960438" eaLnBrk="0" hangingPunct="0">
              <a:spcBef>
                <a:spcPct val="20000"/>
              </a:spcBef>
              <a:buChar char="•"/>
              <a:defRPr kumimoji="1" sz="2700">
                <a:solidFill>
                  <a:schemeClr val="tx1"/>
                </a:solidFill>
                <a:latin typeface="Arial" charset="0"/>
                <a:ea typeface="ＭＳ Ｐゴシック" pitchFamily="50" charset="-128"/>
              </a:defRPr>
            </a:lvl3pPr>
            <a:lvl4pPr marL="1643063" indent="-228600" defTabSz="960438" eaLnBrk="0" hangingPunct="0">
              <a:spcBef>
                <a:spcPct val="20000"/>
              </a:spcBef>
              <a:buChar char="–"/>
              <a:defRPr kumimoji="1">
                <a:solidFill>
                  <a:schemeClr val="tx1"/>
                </a:solidFill>
                <a:latin typeface="Arial" charset="0"/>
                <a:ea typeface="ＭＳ Ｐゴシック" pitchFamily="50" charset="-128"/>
              </a:defRPr>
            </a:lvl4pPr>
            <a:lvl5pPr marL="2057400" indent="-228600" defTabSz="960438" eaLnBrk="0" hangingPunct="0">
              <a:spcBef>
                <a:spcPct val="20000"/>
              </a:spcBef>
              <a:buChar char="»"/>
              <a:defRPr kumimoji="1">
                <a:solidFill>
                  <a:schemeClr val="tx1"/>
                </a:solidFill>
                <a:latin typeface="Arial" charset="0"/>
                <a:ea typeface="ＭＳ Ｐゴシック" pitchFamily="50" charset="-128"/>
              </a:defRPr>
            </a:lvl5pPr>
            <a:lvl6pPr marL="25146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6pPr>
            <a:lvl7pPr marL="29718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7pPr>
            <a:lvl8pPr marL="34290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8pPr>
            <a:lvl9pPr marL="38862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9pPr>
          </a:lstStyle>
          <a:p>
            <a:pPr eaLnBrk="1" hangingPunct="1">
              <a:spcBef>
                <a:spcPct val="50000"/>
              </a:spcBef>
              <a:buFontTx/>
              <a:buNone/>
            </a:pPr>
            <a:r>
              <a:rPr lang="ja-JP" altLang="en-US" sz="1400" dirty="0">
                <a:latin typeface="HGｺﾞｼｯｸE" panose="020B0909000000000000" pitchFamily="49" charset="-128"/>
                <a:ea typeface="HGｺﾞｼｯｸE" panose="020B0909000000000000" pitchFamily="49" charset="-128"/>
              </a:rPr>
              <a:t>経営体育成強化資金</a:t>
            </a:r>
            <a:endParaRPr lang="en-US" altLang="ja-JP" sz="1400" dirty="0">
              <a:latin typeface="HGｺﾞｼｯｸE" panose="020B0909000000000000" pitchFamily="49" charset="-128"/>
              <a:ea typeface="HGｺﾞｼｯｸE" panose="020B0909000000000000" pitchFamily="49" charset="-128"/>
            </a:endParaRPr>
          </a:p>
        </p:txBody>
      </p:sp>
      <p:graphicFrame>
        <p:nvGraphicFramePr>
          <p:cNvPr id="107" name="表 106"/>
          <p:cNvGraphicFramePr>
            <a:graphicFrameLocks noGrp="1"/>
          </p:cNvGraphicFramePr>
          <p:nvPr>
            <p:extLst>
              <p:ext uri="{D42A27DB-BD31-4B8C-83A1-F6EECF244321}">
                <p14:modId xmlns:p14="http://schemas.microsoft.com/office/powerpoint/2010/main" val="1821116479"/>
              </p:ext>
            </p:extLst>
          </p:nvPr>
        </p:nvGraphicFramePr>
        <p:xfrm>
          <a:off x="288082" y="513068"/>
          <a:ext cx="6804715" cy="2294996"/>
        </p:xfrm>
        <a:graphic>
          <a:graphicData uri="http://schemas.openxmlformats.org/drawingml/2006/table">
            <a:tbl>
              <a:tblPr firstRow="1" bandRow="1">
                <a:tableStyleId>{5C22544A-7EE6-4342-B048-85BDC9FD1C3A}</a:tableStyleId>
              </a:tblPr>
              <a:tblGrid>
                <a:gridCol w="1068324">
                  <a:extLst>
                    <a:ext uri="{9D8B030D-6E8A-4147-A177-3AD203B41FA5}">
                      <a16:colId xmlns:a16="http://schemas.microsoft.com/office/drawing/2014/main" val="20000"/>
                    </a:ext>
                  </a:extLst>
                </a:gridCol>
                <a:gridCol w="5736391">
                  <a:extLst>
                    <a:ext uri="{9D8B030D-6E8A-4147-A177-3AD203B41FA5}">
                      <a16:colId xmlns:a16="http://schemas.microsoft.com/office/drawing/2014/main" val="20001"/>
                    </a:ext>
                  </a:extLst>
                </a:gridCol>
              </a:tblGrid>
              <a:tr h="476934">
                <a:tc>
                  <a:txBody>
                    <a:bodyPr/>
                    <a:lstStyle/>
                    <a:p>
                      <a:endParaRPr kumimoji="1" lang="en-US" altLang="ja-JP" sz="900" dirty="0">
                        <a:ln>
                          <a:solidFill>
                            <a:srgbClr val="FF6600"/>
                          </a:solidFill>
                        </a:ln>
                      </a:endParaRPr>
                    </a:p>
                    <a:p>
                      <a:endParaRPr kumimoji="1" lang="ja-JP" altLang="en-US" sz="900" dirty="0">
                        <a:ln>
                          <a:solidFill>
                            <a:srgbClr val="FF6600"/>
                          </a:solidFill>
                        </a:ln>
                      </a:endParaRPr>
                    </a:p>
                  </a:txBody>
                  <a:tcPr>
                    <a:lnL w="28575"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28575"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noFill/>
                  </a:tcPr>
                </a:tc>
                <a:tc>
                  <a:txBody>
                    <a:bodyPr/>
                    <a:lstStyle/>
                    <a:p>
                      <a:endParaRPr kumimoji="1" lang="ja-JP" altLang="en-US" sz="1050" dirty="0">
                        <a:ln>
                          <a:solidFill>
                            <a:srgbClr val="FF6600"/>
                          </a:solidFill>
                        </a:ln>
                      </a:endParaRPr>
                    </a:p>
                  </a:txBody>
                  <a:tcPr>
                    <a:lnL w="12700" cap="flat" cmpd="sng" algn="ctr">
                      <a:solidFill>
                        <a:srgbClr val="FF6600"/>
                      </a:solidFill>
                      <a:prstDash val="solid"/>
                      <a:round/>
                      <a:headEnd type="none" w="med" len="med"/>
                      <a:tailEnd type="none" w="med" len="med"/>
                    </a:lnL>
                    <a:lnR w="28575" cap="flat" cmpd="sng" algn="ctr">
                      <a:solidFill>
                        <a:srgbClr val="FF6600"/>
                      </a:solidFill>
                      <a:prstDash val="solid"/>
                      <a:round/>
                      <a:headEnd type="none" w="med" len="med"/>
                      <a:tailEnd type="none" w="med" len="med"/>
                    </a:lnR>
                    <a:lnT w="28575"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noFill/>
                  </a:tcPr>
                </a:tc>
                <a:extLst>
                  <a:ext uri="{0D108BD9-81ED-4DB2-BD59-A6C34878D82A}">
                    <a16:rowId xmlns:a16="http://schemas.microsoft.com/office/drawing/2014/main" val="10000"/>
                  </a:ext>
                </a:extLst>
              </a:tr>
              <a:tr h="953966">
                <a:tc>
                  <a:txBody>
                    <a:bodyPr/>
                    <a:lstStyle/>
                    <a:p>
                      <a:endParaRPr kumimoji="1" lang="en-US" altLang="ja-JP" sz="1100" dirty="0">
                        <a:ln>
                          <a:solidFill>
                            <a:srgbClr val="FF6600"/>
                          </a:solidFill>
                        </a:ln>
                      </a:endParaRPr>
                    </a:p>
                    <a:p>
                      <a:endParaRPr kumimoji="1" lang="ja-JP" altLang="en-US" sz="1100" dirty="0">
                        <a:ln>
                          <a:solidFill>
                            <a:srgbClr val="FF6600"/>
                          </a:solidFill>
                        </a:ln>
                      </a:endParaRPr>
                    </a:p>
                  </a:txBody>
                  <a:tcPr>
                    <a:lnL w="28575"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noFill/>
                  </a:tcPr>
                </a:tc>
                <a:tc>
                  <a:txBody>
                    <a:bodyPr/>
                    <a:lstStyle/>
                    <a:p>
                      <a:endParaRPr kumimoji="1" lang="ja-JP" altLang="en-US" dirty="0">
                        <a:ln>
                          <a:solidFill>
                            <a:srgbClr val="FF6600"/>
                          </a:solidFill>
                        </a:ln>
                      </a:endParaRPr>
                    </a:p>
                  </a:txBody>
                  <a:tcPr>
                    <a:lnL w="12700" cap="flat" cmpd="sng" algn="ctr">
                      <a:solidFill>
                        <a:srgbClr val="FF6600"/>
                      </a:solidFill>
                      <a:prstDash val="solid"/>
                      <a:round/>
                      <a:headEnd type="none" w="med" len="med"/>
                      <a:tailEnd type="none" w="med" len="med"/>
                    </a:lnL>
                    <a:lnR w="28575"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noFill/>
                  </a:tcPr>
                </a:tc>
                <a:extLst>
                  <a:ext uri="{0D108BD9-81ED-4DB2-BD59-A6C34878D82A}">
                    <a16:rowId xmlns:a16="http://schemas.microsoft.com/office/drawing/2014/main" val="10001"/>
                  </a:ext>
                </a:extLst>
              </a:tr>
              <a:tr h="260910">
                <a:tc>
                  <a:txBody>
                    <a:bodyPr/>
                    <a:lstStyle/>
                    <a:p>
                      <a:endParaRPr kumimoji="1" lang="ja-JP" altLang="en-US" sz="1200" dirty="0">
                        <a:ln>
                          <a:solidFill>
                            <a:srgbClr val="FF6600"/>
                          </a:solidFill>
                        </a:ln>
                      </a:endParaRPr>
                    </a:p>
                  </a:txBody>
                  <a:tcPr>
                    <a:lnL w="28575"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noFill/>
                  </a:tcPr>
                </a:tc>
                <a:tc>
                  <a:txBody>
                    <a:bodyPr/>
                    <a:lstStyle/>
                    <a:p>
                      <a:endParaRPr kumimoji="1" lang="ja-JP" altLang="en-US" sz="1200" dirty="0">
                        <a:ln>
                          <a:solidFill>
                            <a:srgbClr val="FF6600"/>
                          </a:solidFill>
                        </a:ln>
                      </a:endParaRPr>
                    </a:p>
                  </a:txBody>
                  <a:tcPr>
                    <a:lnL w="12700" cap="flat" cmpd="sng" algn="ctr">
                      <a:solidFill>
                        <a:srgbClr val="FF6600"/>
                      </a:solidFill>
                      <a:prstDash val="solid"/>
                      <a:round/>
                      <a:headEnd type="none" w="med" len="med"/>
                      <a:tailEnd type="none" w="med" len="med"/>
                    </a:lnL>
                    <a:lnR w="28575"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noFill/>
                  </a:tcPr>
                </a:tc>
                <a:extLst>
                  <a:ext uri="{0D108BD9-81ED-4DB2-BD59-A6C34878D82A}">
                    <a16:rowId xmlns:a16="http://schemas.microsoft.com/office/drawing/2014/main" val="10002"/>
                  </a:ext>
                </a:extLst>
              </a:tr>
              <a:tr h="274622">
                <a:tc>
                  <a:txBody>
                    <a:bodyPr/>
                    <a:lstStyle/>
                    <a:p>
                      <a:endParaRPr kumimoji="1" lang="ja-JP" altLang="en-US" sz="1200" dirty="0">
                        <a:ln>
                          <a:solidFill>
                            <a:srgbClr val="FF6600"/>
                          </a:solidFill>
                        </a:ln>
                      </a:endParaRPr>
                    </a:p>
                  </a:txBody>
                  <a:tcPr>
                    <a:lnL w="28575"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noFill/>
                  </a:tcPr>
                </a:tc>
                <a:tc>
                  <a:txBody>
                    <a:bodyPr/>
                    <a:lstStyle/>
                    <a:p>
                      <a:endParaRPr kumimoji="1" lang="ja-JP" altLang="en-US" sz="1200" dirty="0">
                        <a:ln>
                          <a:solidFill>
                            <a:srgbClr val="FF6600"/>
                          </a:solidFill>
                        </a:ln>
                      </a:endParaRPr>
                    </a:p>
                  </a:txBody>
                  <a:tcPr>
                    <a:lnL w="12700" cap="flat" cmpd="sng" algn="ctr">
                      <a:solidFill>
                        <a:srgbClr val="FF6600"/>
                      </a:solidFill>
                      <a:prstDash val="solid"/>
                      <a:round/>
                      <a:headEnd type="none" w="med" len="med"/>
                      <a:tailEnd type="none" w="med" len="med"/>
                    </a:lnL>
                    <a:lnR w="28575"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noFill/>
                  </a:tcPr>
                </a:tc>
                <a:extLst>
                  <a:ext uri="{0D108BD9-81ED-4DB2-BD59-A6C34878D82A}">
                    <a16:rowId xmlns:a16="http://schemas.microsoft.com/office/drawing/2014/main" val="10003"/>
                  </a:ext>
                </a:extLst>
              </a:tr>
              <a:tr h="315154">
                <a:tc>
                  <a:txBody>
                    <a:bodyPr/>
                    <a:lstStyle/>
                    <a:p>
                      <a:endParaRPr kumimoji="1" lang="ja-JP" altLang="en-US" sz="1200" dirty="0">
                        <a:ln>
                          <a:solidFill>
                            <a:srgbClr val="FF6600"/>
                          </a:solidFill>
                        </a:ln>
                      </a:endParaRPr>
                    </a:p>
                  </a:txBody>
                  <a:tcPr>
                    <a:lnL w="28575"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28575" cap="flat" cmpd="sng" algn="ctr">
                      <a:solidFill>
                        <a:srgbClr val="FF6600"/>
                      </a:solidFill>
                      <a:prstDash val="solid"/>
                      <a:round/>
                      <a:headEnd type="none" w="med" len="med"/>
                      <a:tailEnd type="none" w="med" len="med"/>
                    </a:lnB>
                    <a:noFill/>
                  </a:tcPr>
                </a:tc>
                <a:tc>
                  <a:txBody>
                    <a:bodyPr/>
                    <a:lstStyle/>
                    <a:p>
                      <a:endParaRPr kumimoji="1" lang="ja-JP" altLang="en-US" sz="1200" dirty="0">
                        <a:ln>
                          <a:solidFill>
                            <a:srgbClr val="FF6600"/>
                          </a:solidFill>
                        </a:ln>
                      </a:endParaRPr>
                    </a:p>
                  </a:txBody>
                  <a:tcPr>
                    <a:lnL w="12700" cap="flat" cmpd="sng" algn="ctr">
                      <a:solidFill>
                        <a:srgbClr val="FF6600"/>
                      </a:solidFill>
                      <a:prstDash val="solid"/>
                      <a:round/>
                      <a:headEnd type="none" w="med" len="med"/>
                      <a:tailEnd type="none" w="med" len="med"/>
                    </a:lnL>
                    <a:lnR w="28575"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28575" cap="flat" cmpd="sng" algn="ctr">
                      <a:solidFill>
                        <a:srgbClr val="FF6600"/>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112" name="Rectangle 68"/>
          <p:cNvSpPr>
            <a:spLocks noChangeArrowheads="1"/>
          </p:cNvSpPr>
          <p:nvPr/>
        </p:nvSpPr>
        <p:spPr bwMode="auto">
          <a:xfrm>
            <a:off x="1371600" y="1000125"/>
            <a:ext cx="5724525" cy="940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defTabSz="960438" eaLnBrk="0" hangingPunct="0">
              <a:spcBef>
                <a:spcPct val="20000"/>
              </a:spcBef>
              <a:buChar char="•"/>
              <a:defRPr kumimoji="1" sz="3700">
                <a:solidFill>
                  <a:schemeClr val="tx1"/>
                </a:solidFill>
                <a:latin typeface="Arial" charset="0"/>
                <a:ea typeface="ＭＳ Ｐゴシック" pitchFamily="50" charset="-128"/>
              </a:defRPr>
            </a:lvl1pPr>
            <a:lvl2pPr marL="742950" indent="-285750" defTabSz="960438" eaLnBrk="0" hangingPunct="0">
              <a:spcBef>
                <a:spcPct val="20000"/>
              </a:spcBef>
              <a:buChar char="–"/>
              <a:defRPr kumimoji="1" sz="2700">
                <a:solidFill>
                  <a:schemeClr val="tx1"/>
                </a:solidFill>
                <a:latin typeface="Arial" charset="0"/>
                <a:ea typeface="ＭＳ Ｐゴシック" pitchFamily="50" charset="-128"/>
              </a:defRPr>
            </a:lvl2pPr>
            <a:lvl3pPr marL="1143000" indent="-228600" defTabSz="960438" eaLnBrk="0" hangingPunct="0">
              <a:spcBef>
                <a:spcPct val="20000"/>
              </a:spcBef>
              <a:buChar char="•"/>
              <a:defRPr kumimoji="1" sz="2700">
                <a:solidFill>
                  <a:schemeClr val="tx1"/>
                </a:solidFill>
                <a:latin typeface="Arial" charset="0"/>
                <a:ea typeface="ＭＳ Ｐゴシック" pitchFamily="50" charset="-128"/>
              </a:defRPr>
            </a:lvl3pPr>
            <a:lvl4pPr marL="1600200" indent="-228600" defTabSz="960438" eaLnBrk="0" hangingPunct="0">
              <a:spcBef>
                <a:spcPct val="20000"/>
              </a:spcBef>
              <a:buChar char="–"/>
              <a:defRPr kumimoji="1">
                <a:solidFill>
                  <a:schemeClr val="tx1"/>
                </a:solidFill>
                <a:latin typeface="Arial" charset="0"/>
                <a:ea typeface="ＭＳ Ｐゴシック" pitchFamily="50" charset="-128"/>
              </a:defRPr>
            </a:lvl4pPr>
            <a:lvl5pPr marL="2057400" indent="-228600" defTabSz="960438" eaLnBrk="0" hangingPunct="0">
              <a:spcBef>
                <a:spcPct val="20000"/>
              </a:spcBef>
              <a:buChar char="»"/>
              <a:defRPr kumimoji="1">
                <a:solidFill>
                  <a:schemeClr val="tx1"/>
                </a:solidFill>
                <a:latin typeface="Arial" charset="0"/>
                <a:ea typeface="ＭＳ Ｐゴシック" pitchFamily="50" charset="-128"/>
              </a:defRPr>
            </a:lvl5pPr>
            <a:lvl6pPr marL="25146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6pPr>
            <a:lvl7pPr marL="29718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7pPr>
            <a:lvl8pPr marL="34290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8pPr>
            <a:lvl9pPr marL="38862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9pPr>
          </a:lstStyle>
          <a:p>
            <a:pPr>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経営改善資金計画に基づいて行う農業経営の改善を図るために必要な次の資金（新型</a:t>
            </a:r>
            <a:endParaRPr lang="en-US" altLang="ja-JP" sz="1200" b="1" dirty="0">
              <a:solidFill>
                <a:srgbClr val="FF6600"/>
              </a:solidFill>
              <a:latin typeface="HGPｺﾞｼｯｸM" panose="020B0600000000000000" pitchFamily="50" charset="-128"/>
              <a:ea typeface="HGPｺﾞｼｯｸM" panose="020B0600000000000000" pitchFamily="50" charset="-128"/>
            </a:endParaRPr>
          </a:p>
          <a:p>
            <a:pPr>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コロナウイルスの影響に対応するものに限ります。）</a:t>
            </a:r>
            <a:endParaRPr lang="en-US" altLang="ja-JP" sz="1200" b="1" dirty="0">
              <a:solidFill>
                <a:srgbClr val="FF6600"/>
              </a:solidFill>
              <a:latin typeface="HGPｺﾞｼｯｸM" panose="020B0600000000000000" pitchFamily="50" charset="-128"/>
              <a:ea typeface="HGPｺﾞｼｯｸM" panose="020B0600000000000000" pitchFamily="50" charset="-128"/>
            </a:endParaRPr>
          </a:p>
          <a:p>
            <a:pPr>
              <a:spcBef>
                <a:spcPts val="108"/>
              </a:spcBef>
              <a:buNone/>
            </a:pPr>
            <a:r>
              <a:rPr lang="ja-JP" altLang="en-US" sz="1200" b="1" dirty="0">
                <a:solidFill>
                  <a:srgbClr val="FF6600"/>
                </a:solidFill>
                <a:latin typeface="HGPｺﾞｼｯｸM" panose="020B0600000000000000" pitchFamily="50" charset="-128"/>
                <a:ea typeface="HGPｺﾞｼｯｸM" panose="020B0600000000000000" pitchFamily="50" charset="-128"/>
              </a:rPr>
              <a:t>○施設・機械の取得</a:t>
            </a:r>
            <a:endParaRPr lang="en-US" altLang="ja-JP" sz="1200" b="1" dirty="0">
              <a:solidFill>
                <a:srgbClr val="FF6600"/>
              </a:solidFill>
              <a:latin typeface="HGPｺﾞｼｯｸM" panose="020B0600000000000000" pitchFamily="50" charset="-128"/>
              <a:ea typeface="HGPｺﾞｼｯｸM" panose="020B0600000000000000" pitchFamily="50" charset="-128"/>
            </a:endParaRPr>
          </a:p>
          <a:p>
            <a:pPr>
              <a:spcBef>
                <a:spcPts val="108"/>
              </a:spcBef>
              <a:buNone/>
            </a:pPr>
            <a:r>
              <a:rPr lang="ja-JP" altLang="en-US" sz="1200" b="1" dirty="0">
                <a:solidFill>
                  <a:srgbClr val="FF6600"/>
                </a:solidFill>
                <a:latin typeface="HGPｺﾞｼｯｸM" panose="020B0600000000000000" pitchFamily="50" charset="-128"/>
                <a:ea typeface="HGPｺﾞｼｯｸM" panose="020B0600000000000000" pitchFamily="50" charset="-128"/>
              </a:rPr>
              <a:t>○家畜等の購入・育成費、果樹等の新植・改植費、利用料の一括払い等</a:t>
            </a:r>
            <a:endParaRPr lang="en-US" altLang="ja-JP" sz="1200" b="1" dirty="0">
              <a:solidFill>
                <a:srgbClr val="FF6600"/>
              </a:solidFill>
              <a:latin typeface="HGPｺﾞｼｯｸM" panose="020B0600000000000000" pitchFamily="50" charset="-128"/>
              <a:ea typeface="HGPｺﾞｼｯｸM" panose="020B0600000000000000" pitchFamily="50" charset="-128"/>
            </a:endParaRPr>
          </a:p>
        </p:txBody>
      </p:sp>
      <p:grpSp>
        <p:nvGrpSpPr>
          <p:cNvPr id="8" name="グループ化 7"/>
          <p:cNvGrpSpPr/>
          <p:nvPr/>
        </p:nvGrpSpPr>
        <p:grpSpPr>
          <a:xfrm>
            <a:off x="288491" y="531318"/>
            <a:ext cx="6819210" cy="2267946"/>
            <a:chOff x="313768" y="7223936"/>
            <a:chExt cx="6819210" cy="2267946"/>
          </a:xfrm>
        </p:grpSpPr>
        <p:sp>
          <p:nvSpPr>
            <p:cNvPr id="108" name="Rectangle 94"/>
            <p:cNvSpPr>
              <a:spLocks noChangeArrowheads="1"/>
            </p:cNvSpPr>
            <p:nvPr/>
          </p:nvSpPr>
          <p:spPr bwMode="auto">
            <a:xfrm>
              <a:off x="331756" y="9188167"/>
              <a:ext cx="1046071" cy="303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lvl1pPr defTabSz="960438" eaLnBrk="0" hangingPunct="0">
                <a:spcBef>
                  <a:spcPct val="20000"/>
                </a:spcBef>
                <a:buChar char="•"/>
                <a:defRPr kumimoji="1" sz="3700">
                  <a:solidFill>
                    <a:schemeClr val="tx1"/>
                  </a:solidFill>
                  <a:latin typeface="Arial" charset="0"/>
                  <a:ea typeface="ＭＳ Ｐゴシック" pitchFamily="50" charset="-128"/>
                </a:defRPr>
              </a:lvl1pPr>
              <a:lvl2pPr marL="742950" indent="-285750" defTabSz="960438" eaLnBrk="0" hangingPunct="0">
                <a:spcBef>
                  <a:spcPct val="20000"/>
                </a:spcBef>
                <a:buChar char="–"/>
                <a:defRPr kumimoji="1" sz="2700">
                  <a:solidFill>
                    <a:schemeClr val="tx1"/>
                  </a:solidFill>
                  <a:latin typeface="Arial" charset="0"/>
                  <a:ea typeface="ＭＳ Ｐゴシック" pitchFamily="50" charset="-128"/>
                </a:defRPr>
              </a:lvl2pPr>
              <a:lvl3pPr marL="1143000" indent="-228600" defTabSz="960438" eaLnBrk="0" hangingPunct="0">
                <a:spcBef>
                  <a:spcPct val="20000"/>
                </a:spcBef>
                <a:buChar char="•"/>
                <a:defRPr kumimoji="1" sz="2700">
                  <a:solidFill>
                    <a:schemeClr val="tx1"/>
                  </a:solidFill>
                  <a:latin typeface="Arial" charset="0"/>
                  <a:ea typeface="ＭＳ Ｐゴシック" pitchFamily="50" charset="-128"/>
                </a:defRPr>
              </a:lvl3pPr>
              <a:lvl4pPr marL="1600200" indent="-228600" defTabSz="960438" eaLnBrk="0" hangingPunct="0">
                <a:spcBef>
                  <a:spcPct val="20000"/>
                </a:spcBef>
                <a:buChar char="–"/>
                <a:defRPr kumimoji="1">
                  <a:solidFill>
                    <a:schemeClr val="tx1"/>
                  </a:solidFill>
                  <a:latin typeface="Arial" charset="0"/>
                  <a:ea typeface="ＭＳ Ｐゴシック" pitchFamily="50" charset="-128"/>
                </a:defRPr>
              </a:lvl4pPr>
              <a:lvl5pPr marL="2057400" indent="-228600" defTabSz="960438" eaLnBrk="0" hangingPunct="0">
                <a:spcBef>
                  <a:spcPct val="20000"/>
                </a:spcBef>
                <a:buChar char="»"/>
                <a:defRPr kumimoji="1">
                  <a:solidFill>
                    <a:schemeClr val="tx1"/>
                  </a:solidFill>
                  <a:latin typeface="Arial" charset="0"/>
                  <a:ea typeface="ＭＳ Ｐゴシック" pitchFamily="50" charset="-128"/>
                </a:defRPr>
              </a:lvl5pPr>
              <a:lvl6pPr marL="25146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6pPr>
              <a:lvl7pPr marL="29718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7pPr>
              <a:lvl8pPr marL="34290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8pPr>
              <a:lvl9pPr marL="38862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9pPr>
            </a:lstStyle>
            <a:p>
              <a:pPr algn="dist">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融資限度額</a:t>
              </a:r>
            </a:p>
          </p:txBody>
        </p:sp>
        <p:sp>
          <p:nvSpPr>
            <p:cNvPr id="109" name="Rectangle 672"/>
            <p:cNvSpPr>
              <a:spLocks noChangeArrowheads="1"/>
            </p:cNvSpPr>
            <p:nvPr/>
          </p:nvSpPr>
          <p:spPr bwMode="auto">
            <a:xfrm>
              <a:off x="1359332" y="7223936"/>
              <a:ext cx="5752546" cy="449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defTabSz="960438" eaLnBrk="0" hangingPunct="0">
                <a:spcBef>
                  <a:spcPct val="20000"/>
                </a:spcBef>
                <a:buChar char="•"/>
                <a:defRPr kumimoji="1" sz="3700">
                  <a:solidFill>
                    <a:schemeClr val="tx1"/>
                  </a:solidFill>
                  <a:latin typeface="Arial" charset="0"/>
                  <a:ea typeface="ＭＳ Ｐゴシック" pitchFamily="50" charset="-128"/>
                </a:defRPr>
              </a:lvl1pPr>
              <a:lvl2pPr marL="742950" indent="-285750" defTabSz="960438" eaLnBrk="0" hangingPunct="0">
                <a:spcBef>
                  <a:spcPct val="20000"/>
                </a:spcBef>
                <a:buChar char="–"/>
                <a:defRPr kumimoji="1" sz="2700">
                  <a:solidFill>
                    <a:schemeClr val="tx1"/>
                  </a:solidFill>
                  <a:latin typeface="Arial" charset="0"/>
                  <a:ea typeface="ＭＳ Ｐゴシック" pitchFamily="50" charset="-128"/>
                </a:defRPr>
              </a:lvl2pPr>
              <a:lvl3pPr marL="1143000" indent="-228600" defTabSz="960438" eaLnBrk="0" hangingPunct="0">
                <a:spcBef>
                  <a:spcPct val="20000"/>
                </a:spcBef>
                <a:buChar char="•"/>
                <a:defRPr kumimoji="1" sz="2700">
                  <a:solidFill>
                    <a:schemeClr val="tx1"/>
                  </a:solidFill>
                  <a:latin typeface="Arial" charset="0"/>
                  <a:ea typeface="ＭＳ Ｐゴシック" pitchFamily="50" charset="-128"/>
                </a:defRPr>
              </a:lvl3pPr>
              <a:lvl4pPr marL="1600200" indent="-228600" defTabSz="960438" eaLnBrk="0" hangingPunct="0">
                <a:spcBef>
                  <a:spcPct val="20000"/>
                </a:spcBef>
                <a:buChar char="–"/>
                <a:defRPr kumimoji="1">
                  <a:solidFill>
                    <a:schemeClr val="tx1"/>
                  </a:solidFill>
                  <a:latin typeface="Arial" charset="0"/>
                  <a:ea typeface="ＭＳ Ｐゴシック" pitchFamily="50" charset="-128"/>
                </a:defRPr>
              </a:lvl4pPr>
              <a:lvl5pPr marL="2057400" indent="-228600" defTabSz="960438" eaLnBrk="0" hangingPunct="0">
                <a:spcBef>
                  <a:spcPct val="20000"/>
                </a:spcBef>
                <a:buChar char="»"/>
                <a:defRPr kumimoji="1">
                  <a:solidFill>
                    <a:schemeClr val="tx1"/>
                  </a:solidFill>
                  <a:latin typeface="Arial" charset="0"/>
                  <a:ea typeface="ＭＳ Ｐゴシック" pitchFamily="50" charset="-128"/>
                </a:defRPr>
              </a:lvl5pPr>
              <a:lvl6pPr marL="25146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6pPr>
              <a:lvl7pPr marL="29718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7pPr>
              <a:lvl8pPr marL="34290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8pPr>
              <a:lvl9pPr marL="38862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9pPr>
            </a:lstStyle>
            <a:p>
              <a:pPr eaLnBrk="1" hangingPunct="1">
                <a:spcBef>
                  <a:spcPct val="0"/>
                </a:spcBef>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主業農業者（注）等であって、新型コロナウイルス感染症による経営環境の変化に対応して</a:t>
              </a:r>
              <a:endParaRPr lang="en-US" altLang="ja-JP" sz="1200" b="1" dirty="0">
                <a:solidFill>
                  <a:srgbClr val="FF6600"/>
                </a:solidFill>
                <a:latin typeface="HGPｺﾞｼｯｸM" panose="020B0600000000000000" pitchFamily="50" charset="-128"/>
                <a:ea typeface="HGPｺﾞｼｯｸM" panose="020B0600000000000000" pitchFamily="50" charset="-128"/>
              </a:endParaRPr>
            </a:p>
            <a:p>
              <a:pPr eaLnBrk="1" hangingPunct="1">
                <a:spcBef>
                  <a:spcPct val="0"/>
                </a:spcBef>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新たな経営展開に取り組む方</a:t>
              </a:r>
            </a:p>
          </p:txBody>
        </p:sp>
        <p:sp>
          <p:nvSpPr>
            <p:cNvPr id="111" name="Rectangle 67"/>
            <p:cNvSpPr>
              <a:spLocks noChangeArrowheads="1"/>
            </p:cNvSpPr>
            <p:nvPr/>
          </p:nvSpPr>
          <p:spPr bwMode="auto">
            <a:xfrm>
              <a:off x="313768" y="7694348"/>
              <a:ext cx="1073584" cy="927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lvl1pPr defTabSz="960438" eaLnBrk="0" hangingPunct="0">
                <a:spcBef>
                  <a:spcPct val="20000"/>
                </a:spcBef>
                <a:buChar char="•"/>
                <a:defRPr kumimoji="1" sz="3700">
                  <a:solidFill>
                    <a:schemeClr val="tx1"/>
                  </a:solidFill>
                  <a:latin typeface="Arial" charset="0"/>
                  <a:ea typeface="ＭＳ Ｐゴシック" pitchFamily="50" charset="-128"/>
                </a:defRPr>
              </a:lvl1pPr>
              <a:lvl2pPr marL="742950" indent="-285750" defTabSz="960438" eaLnBrk="0" hangingPunct="0">
                <a:spcBef>
                  <a:spcPct val="20000"/>
                </a:spcBef>
                <a:buChar char="–"/>
                <a:defRPr kumimoji="1" sz="2700">
                  <a:solidFill>
                    <a:schemeClr val="tx1"/>
                  </a:solidFill>
                  <a:latin typeface="Arial" charset="0"/>
                  <a:ea typeface="ＭＳ Ｐゴシック" pitchFamily="50" charset="-128"/>
                </a:defRPr>
              </a:lvl2pPr>
              <a:lvl3pPr marL="1143000" indent="-228600" defTabSz="960438" eaLnBrk="0" hangingPunct="0">
                <a:spcBef>
                  <a:spcPct val="20000"/>
                </a:spcBef>
                <a:buChar char="•"/>
                <a:defRPr kumimoji="1" sz="2700">
                  <a:solidFill>
                    <a:schemeClr val="tx1"/>
                  </a:solidFill>
                  <a:latin typeface="Arial" charset="0"/>
                  <a:ea typeface="ＭＳ Ｐゴシック" pitchFamily="50" charset="-128"/>
                </a:defRPr>
              </a:lvl3pPr>
              <a:lvl4pPr marL="1600200" indent="-228600" defTabSz="960438" eaLnBrk="0" hangingPunct="0">
                <a:spcBef>
                  <a:spcPct val="20000"/>
                </a:spcBef>
                <a:buChar char="–"/>
                <a:defRPr kumimoji="1">
                  <a:solidFill>
                    <a:schemeClr val="tx1"/>
                  </a:solidFill>
                  <a:latin typeface="Arial" charset="0"/>
                  <a:ea typeface="ＭＳ Ｐゴシック" pitchFamily="50" charset="-128"/>
                </a:defRPr>
              </a:lvl4pPr>
              <a:lvl5pPr marL="2057400" indent="-228600" defTabSz="960438" eaLnBrk="0" hangingPunct="0">
                <a:spcBef>
                  <a:spcPct val="20000"/>
                </a:spcBef>
                <a:buChar char="»"/>
                <a:defRPr kumimoji="1">
                  <a:solidFill>
                    <a:schemeClr val="tx1"/>
                  </a:solidFill>
                  <a:latin typeface="Arial" charset="0"/>
                  <a:ea typeface="ＭＳ Ｐゴシック" pitchFamily="50" charset="-128"/>
                </a:defRPr>
              </a:lvl5pPr>
              <a:lvl6pPr marL="25146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6pPr>
              <a:lvl7pPr marL="29718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7pPr>
              <a:lvl8pPr marL="34290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8pPr>
              <a:lvl9pPr marL="38862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9pPr>
            </a:lstStyle>
            <a:p>
              <a:pPr algn="dist">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資金の</a:t>
              </a:r>
            </a:p>
            <a:p>
              <a:pPr algn="dist">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使いみち</a:t>
              </a:r>
            </a:p>
          </p:txBody>
        </p:sp>
        <p:sp>
          <p:nvSpPr>
            <p:cNvPr id="113" name="Rectangle 69"/>
            <p:cNvSpPr>
              <a:spLocks noChangeArrowheads="1"/>
            </p:cNvSpPr>
            <p:nvPr/>
          </p:nvSpPr>
          <p:spPr bwMode="auto">
            <a:xfrm>
              <a:off x="320600" y="8626193"/>
              <a:ext cx="1066752" cy="282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defTabSz="960438" eaLnBrk="0" hangingPunct="0">
                <a:spcBef>
                  <a:spcPct val="20000"/>
                </a:spcBef>
                <a:buChar char="•"/>
                <a:defRPr kumimoji="1" sz="3700">
                  <a:solidFill>
                    <a:schemeClr val="tx1"/>
                  </a:solidFill>
                  <a:latin typeface="Arial" charset="0"/>
                  <a:ea typeface="ＭＳ Ｐゴシック" pitchFamily="50" charset="-128"/>
                </a:defRPr>
              </a:lvl1pPr>
              <a:lvl2pPr marL="742950" indent="-285750" defTabSz="960438" eaLnBrk="0" hangingPunct="0">
                <a:spcBef>
                  <a:spcPct val="20000"/>
                </a:spcBef>
                <a:buChar char="–"/>
                <a:defRPr kumimoji="1" sz="2700">
                  <a:solidFill>
                    <a:schemeClr val="tx1"/>
                  </a:solidFill>
                  <a:latin typeface="Arial" charset="0"/>
                  <a:ea typeface="ＭＳ Ｐゴシック" pitchFamily="50" charset="-128"/>
                </a:defRPr>
              </a:lvl2pPr>
              <a:lvl3pPr marL="1143000" indent="-228600" defTabSz="960438" eaLnBrk="0" hangingPunct="0">
                <a:spcBef>
                  <a:spcPct val="20000"/>
                </a:spcBef>
                <a:buChar char="•"/>
                <a:defRPr kumimoji="1" sz="2700">
                  <a:solidFill>
                    <a:schemeClr val="tx1"/>
                  </a:solidFill>
                  <a:latin typeface="Arial" charset="0"/>
                  <a:ea typeface="ＭＳ Ｐゴシック" pitchFamily="50" charset="-128"/>
                </a:defRPr>
              </a:lvl3pPr>
              <a:lvl4pPr marL="1600200" indent="-228600" defTabSz="960438" eaLnBrk="0" hangingPunct="0">
                <a:spcBef>
                  <a:spcPct val="20000"/>
                </a:spcBef>
                <a:buChar char="–"/>
                <a:defRPr kumimoji="1">
                  <a:solidFill>
                    <a:schemeClr val="tx1"/>
                  </a:solidFill>
                  <a:latin typeface="Arial" charset="0"/>
                  <a:ea typeface="ＭＳ Ｐゴシック" pitchFamily="50" charset="-128"/>
                </a:defRPr>
              </a:lvl4pPr>
              <a:lvl5pPr marL="2057400" indent="-228600" defTabSz="960438" eaLnBrk="0" hangingPunct="0">
                <a:spcBef>
                  <a:spcPct val="20000"/>
                </a:spcBef>
                <a:buChar char="»"/>
                <a:defRPr kumimoji="1">
                  <a:solidFill>
                    <a:schemeClr val="tx1"/>
                  </a:solidFill>
                  <a:latin typeface="Arial" charset="0"/>
                  <a:ea typeface="ＭＳ Ｐゴシック" pitchFamily="50" charset="-128"/>
                </a:defRPr>
              </a:lvl5pPr>
              <a:lvl6pPr marL="25146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6pPr>
              <a:lvl7pPr marL="29718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7pPr>
              <a:lvl8pPr marL="34290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8pPr>
              <a:lvl9pPr marL="38862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9pPr>
            </a:lstStyle>
            <a:p>
              <a:pPr algn="dist">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利率</a:t>
              </a:r>
            </a:p>
          </p:txBody>
        </p:sp>
        <p:sp>
          <p:nvSpPr>
            <p:cNvPr id="114" name="Rectangle 94"/>
            <p:cNvSpPr>
              <a:spLocks noChangeArrowheads="1"/>
            </p:cNvSpPr>
            <p:nvPr/>
          </p:nvSpPr>
          <p:spPr bwMode="auto">
            <a:xfrm>
              <a:off x="329114" y="8908902"/>
              <a:ext cx="1039188" cy="260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lvl1pPr defTabSz="960438" eaLnBrk="0" hangingPunct="0">
                <a:spcBef>
                  <a:spcPct val="20000"/>
                </a:spcBef>
                <a:buChar char="•"/>
                <a:defRPr kumimoji="1" sz="3700">
                  <a:solidFill>
                    <a:schemeClr val="tx1"/>
                  </a:solidFill>
                  <a:latin typeface="Arial" charset="0"/>
                  <a:ea typeface="ＭＳ Ｐゴシック" pitchFamily="50" charset="-128"/>
                </a:defRPr>
              </a:lvl1pPr>
              <a:lvl2pPr marL="742950" indent="-285750" defTabSz="960438" eaLnBrk="0" hangingPunct="0">
                <a:spcBef>
                  <a:spcPct val="20000"/>
                </a:spcBef>
                <a:buChar char="–"/>
                <a:defRPr kumimoji="1" sz="2700">
                  <a:solidFill>
                    <a:schemeClr val="tx1"/>
                  </a:solidFill>
                  <a:latin typeface="Arial" charset="0"/>
                  <a:ea typeface="ＭＳ Ｐゴシック" pitchFamily="50" charset="-128"/>
                </a:defRPr>
              </a:lvl2pPr>
              <a:lvl3pPr marL="1143000" indent="-228600" defTabSz="960438" eaLnBrk="0" hangingPunct="0">
                <a:spcBef>
                  <a:spcPct val="20000"/>
                </a:spcBef>
                <a:buChar char="•"/>
                <a:defRPr kumimoji="1" sz="2700">
                  <a:solidFill>
                    <a:schemeClr val="tx1"/>
                  </a:solidFill>
                  <a:latin typeface="Arial" charset="0"/>
                  <a:ea typeface="ＭＳ Ｐゴシック" pitchFamily="50" charset="-128"/>
                </a:defRPr>
              </a:lvl3pPr>
              <a:lvl4pPr marL="1600200" indent="-228600" defTabSz="960438" eaLnBrk="0" hangingPunct="0">
                <a:spcBef>
                  <a:spcPct val="20000"/>
                </a:spcBef>
                <a:buChar char="–"/>
                <a:defRPr kumimoji="1">
                  <a:solidFill>
                    <a:schemeClr val="tx1"/>
                  </a:solidFill>
                  <a:latin typeface="Arial" charset="0"/>
                  <a:ea typeface="ＭＳ Ｐゴシック" pitchFamily="50" charset="-128"/>
                </a:defRPr>
              </a:lvl4pPr>
              <a:lvl5pPr marL="2057400" indent="-228600" defTabSz="960438" eaLnBrk="0" hangingPunct="0">
                <a:spcBef>
                  <a:spcPct val="20000"/>
                </a:spcBef>
                <a:buChar char="»"/>
                <a:defRPr kumimoji="1">
                  <a:solidFill>
                    <a:schemeClr val="tx1"/>
                  </a:solidFill>
                  <a:latin typeface="Arial" charset="0"/>
                  <a:ea typeface="ＭＳ Ｐゴシック" pitchFamily="50" charset="-128"/>
                </a:defRPr>
              </a:lvl5pPr>
              <a:lvl6pPr marL="25146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6pPr>
              <a:lvl7pPr marL="29718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7pPr>
              <a:lvl8pPr marL="34290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8pPr>
              <a:lvl9pPr marL="38862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9pPr>
            </a:lstStyle>
            <a:p>
              <a:pPr algn="dist">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融資期間</a:t>
              </a:r>
            </a:p>
          </p:txBody>
        </p:sp>
        <p:sp>
          <p:nvSpPr>
            <p:cNvPr id="115" name="Rectangle 70"/>
            <p:cNvSpPr>
              <a:spLocks noChangeArrowheads="1"/>
            </p:cNvSpPr>
            <p:nvPr/>
          </p:nvSpPr>
          <p:spPr bwMode="auto">
            <a:xfrm>
              <a:off x="1397126" y="8635718"/>
              <a:ext cx="5724276" cy="273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defTabSz="960438" eaLnBrk="0" hangingPunct="0">
                <a:spcBef>
                  <a:spcPct val="20000"/>
                </a:spcBef>
                <a:buChar char="•"/>
                <a:defRPr kumimoji="1" sz="3700">
                  <a:solidFill>
                    <a:schemeClr val="tx1"/>
                  </a:solidFill>
                  <a:latin typeface="Arial" charset="0"/>
                  <a:ea typeface="ＭＳ Ｐゴシック" pitchFamily="50" charset="-128"/>
                </a:defRPr>
              </a:lvl1pPr>
              <a:lvl2pPr marL="742950" indent="-285750" defTabSz="960438" eaLnBrk="0" hangingPunct="0">
                <a:spcBef>
                  <a:spcPct val="20000"/>
                </a:spcBef>
                <a:buChar char="–"/>
                <a:defRPr kumimoji="1" sz="2700">
                  <a:solidFill>
                    <a:schemeClr val="tx1"/>
                  </a:solidFill>
                  <a:latin typeface="Arial" charset="0"/>
                  <a:ea typeface="ＭＳ Ｐゴシック" pitchFamily="50" charset="-128"/>
                </a:defRPr>
              </a:lvl2pPr>
              <a:lvl3pPr marL="1143000" indent="-228600" defTabSz="960438" eaLnBrk="0" hangingPunct="0">
                <a:spcBef>
                  <a:spcPct val="20000"/>
                </a:spcBef>
                <a:buChar char="•"/>
                <a:defRPr kumimoji="1" sz="2700">
                  <a:solidFill>
                    <a:schemeClr val="tx1"/>
                  </a:solidFill>
                  <a:latin typeface="Arial" charset="0"/>
                  <a:ea typeface="ＭＳ Ｐゴシック" pitchFamily="50" charset="-128"/>
                </a:defRPr>
              </a:lvl3pPr>
              <a:lvl4pPr marL="1600200" indent="-228600" defTabSz="960438" eaLnBrk="0" hangingPunct="0">
                <a:spcBef>
                  <a:spcPct val="20000"/>
                </a:spcBef>
                <a:buChar char="–"/>
                <a:defRPr kumimoji="1">
                  <a:solidFill>
                    <a:schemeClr val="tx1"/>
                  </a:solidFill>
                  <a:latin typeface="Arial" charset="0"/>
                  <a:ea typeface="ＭＳ Ｐゴシック" pitchFamily="50" charset="-128"/>
                </a:defRPr>
              </a:lvl4pPr>
              <a:lvl5pPr marL="2057400" indent="-228600" defTabSz="960438" eaLnBrk="0" hangingPunct="0">
                <a:spcBef>
                  <a:spcPct val="20000"/>
                </a:spcBef>
                <a:buChar char="»"/>
                <a:defRPr kumimoji="1">
                  <a:solidFill>
                    <a:schemeClr val="tx1"/>
                  </a:solidFill>
                  <a:latin typeface="Arial" charset="0"/>
                  <a:ea typeface="ＭＳ Ｐゴシック" pitchFamily="50" charset="-128"/>
                </a:defRPr>
              </a:lvl5pPr>
              <a:lvl6pPr marL="25146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6pPr>
              <a:lvl7pPr marL="29718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7pPr>
              <a:lvl8pPr marL="34290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8pPr>
              <a:lvl9pPr marL="38862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9pPr>
            </a:lstStyle>
            <a:p>
              <a:pPr>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実質無利子（融資当初５年間）</a:t>
              </a:r>
            </a:p>
          </p:txBody>
        </p:sp>
        <p:sp>
          <p:nvSpPr>
            <p:cNvPr id="116" name="Rectangle 95"/>
            <p:cNvSpPr>
              <a:spLocks noChangeArrowheads="1"/>
            </p:cNvSpPr>
            <p:nvPr/>
          </p:nvSpPr>
          <p:spPr bwMode="auto">
            <a:xfrm>
              <a:off x="1397125" y="8908902"/>
              <a:ext cx="5714751" cy="279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defTabSz="960438" eaLnBrk="0" hangingPunct="0">
                <a:spcBef>
                  <a:spcPct val="20000"/>
                </a:spcBef>
                <a:buChar char="•"/>
                <a:defRPr kumimoji="1" sz="3700">
                  <a:solidFill>
                    <a:schemeClr val="tx1"/>
                  </a:solidFill>
                  <a:latin typeface="Arial" charset="0"/>
                  <a:ea typeface="ＭＳ Ｐゴシック" pitchFamily="50" charset="-128"/>
                </a:defRPr>
              </a:lvl1pPr>
              <a:lvl2pPr marL="742950" indent="-285750" defTabSz="960438" eaLnBrk="0" hangingPunct="0">
                <a:spcBef>
                  <a:spcPct val="20000"/>
                </a:spcBef>
                <a:buChar char="–"/>
                <a:defRPr kumimoji="1" sz="2700">
                  <a:solidFill>
                    <a:schemeClr val="tx1"/>
                  </a:solidFill>
                  <a:latin typeface="Arial" charset="0"/>
                  <a:ea typeface="ＭＳ Ｐゴシック" pitchFamily="50" charset="-128"/>
                </a:defRPr>
              </a:lvl2pPr>
              <a:lvl3pPr marL="1143000" indent="-228600" defTabSz="960438" eaLnBrk="0" hangingPunct="0">
                <a:spcBef>
                  <a:spcPct val="20000"/>
                </a:spcBef>
                <a:buChar char="•"/>
                <a:defRPr kumimoji="1" sz="2700">
                  <a:solidFill>
                    <a:schemeClr val="tx1"/>
                  </a:solidFill>
                  <a:latin typeface="Arial" charset="0"/>
                  <a:ea typeface="ＭＳ Ｐゴシック" pitchFamily="50" charset="-128"/>
                </a:defRPr>
              </a:lvl3pPr>
              <a:lvl4pPr marL="1600200" indent="-228600" defTabSz="960438" eaLnBrk="0" hangingPunct="0">
                <a:spcBef>
                  <a:spcPct val="20000"/>
                </a:spcBef>
                <a:buChar char="–"/>
                <a:defRPr kumimoji="1">
                  <a:solidFill>
                    <a:schemeClr val="tx1"/>
                  </a:solidFill>
                  <a:latin typeface="Arial" charset="0"/>
                  <a:ea typeface="ＭＳ Ｐゴシック" pitchFamily="50" charset="-128"/>
                </a:defRPr>
              </a:lvl4pPr>
              <a:lvl5pPr marL="2057400" indent="-228600" defTabSz="960438" eaLnBrk="0" hangingPunct="0">
                <a:spcBef>
                  <a:spcPct val="20000"/>
                </a:spcBef>
                <a:buChar char="»"/>
                <a:defRPr kumimoji="1">
                  <a:solidFill>
                    <a:schemeClr val="tx1"/>
                  </a:solidFill>
                  <a:latin typeface="Arial" charset="0"/>
                  <a:ea typeface="ＭＳ Ｐゴシック" pitchFamily="50" charset="-128"/>
                </a:defRPr>
              </a:lvl5pPr>
              <a:lvl6pPr marL="25146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6pPr>
              <a:lvl7pPr marL="29718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7pPr>
              <a:lvl8pPr marL="34290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8pPr>
              <a:lvl9pPr marL="38862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9pPr>
            </a:lstStyle>
            <a:p>
              <a:pPr>
                <a:buFontTx/>
                <a:buNone/>
              </a:pPr>
              <a:r>
                <a:rPr lang="en-US" altLang="ja-JP" sz="1200" b="1" dirty="0">
                  <a:solidFill>
                    <a:srgbClr val="FF6600"/>
                  </a:solidFill>
                  <a:latin typeface="HGPｺﾞｼｯｸM" panose="020B0600000000000000" pitchFamily="50" charset="-128"/>
                  <a:ea typeface="HGPｺﾞｼｯｸM" panose="020B0600000000000000" pitchFamily="50" charset="-128"/>
                </a:rPr>
                <a:t>25</a:t>
              </a:r>
              <a:r>
                <a:rPr lang="ja-JP" altLang="en-US" sz="1200" b="1" dirty="0">
                  <a:solidFill>
                    <a:srgbClr val="FF6600"/>
                  </a:solidFill>
                  <a:latin typeface="HGPｺﾞｼｯｸM" panose="020B0600000000000000" pitchFamily="50" charset="-128"/>
                  <a:ea typeface="HGPｺﾞｼｯｸM" panose="020B0600000000000000" pitchFamily="50" charset="-128"/>
                </a:rPr>
                <a:t>年以内（うち据置期間３年以内）</a:t>
              </a:r>
            </a:p>
          </p:txBody>
        </p:sp>
        <p:sp>
          <p:nvSpPr>
            <p:cNvPr id="117" name="Rectangle 95"/>
            <p:cNvSpPr>
              <a:spLocks noChangeArrowheads="1"/>
            </p:cNvSpPr>
            <p:nvPr/>
          </p:nvSpPr>
          <p:spPr bwMode="auto">
            <a:xfrm>
              <a:off x="1377828" y="9188168"/>
              <a:ext cx="5755150" cy="281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defTabSz="960438" eaLnBrk="0" hangingPunct="0">
                <a:spcBef>
                  <a:spcPct val="20000"/>
                </a:spcBef>
                <a:buChar char="•"/>
                <a:defRPr kumimoji="1" sz="3700">
                  <a:solidFill>
                    <a:schemeClr val="tx1"/>
                  </a:solidFill>
                  <a:latin typeface="Arial" charset="0"/>
                  <a:ea typeface="ＭＳ Ｐゴシック" pitchFamily="50" charset="-128"/>
                </a:defRPr>
              </a:lvl1pPr>
              <a:lvl2pPr marL="742950" indent="-285750" defTabSz="960438" eaLnBrk="0" hangingPunct="0">
                <a:spcBef>
                  <a:spcPct val="20000"/>
                </a:spcBef>
                <a:buChar char="–"/>
                <a:defRPr kumimoji="1" sz="2700">
                  <a:solidFill>
                    <a:schemeClr val="tx1"/>
                  </a:solidFill>
                  <a:latin typeface="Arial" charset="0"/>
                  <a:ea typeface="ＭＳ Ｐゴシック" pitchFamily="50" charset="-128"/>
                </a:defRPr>
              </a:lvl2pPr>
              <a:lvl3pPr marL="1143000" indent="-228600" defTabSz="960438" eaLnBrk="0" hangingPunct="0">
                <a:spcBef>
                  <a:spcPct val="20000"/>
                </a:spcBef>
                <a:buChar char="•"/>
                <a:defRPr kumimoji="1" sz="2700">
                  <a:solidFill>
                    <a:schemeClr val="tx1"/>
                  </a:solidFill>
                  <a:latin typeface="Arial" charset="0"/>
                  <a:ea typeface="ＭＳ Ｐゴシック" pitchFamily="50" charset="-128"/>
                </a:defRPr>
              </a:lvl3pPr>
              <a:lvl4pPr marL="1600200" indent="-228600" defTabSz="960438" eaLnBrk="0" hangingPunct="0">
                <a:spcBef>
                  <a:spcPct val="20000"/>
                </a:spcBef>
                <a:buChar char="–"/>
                <a:defRPr kumimoji="1">
                  <a:solidFill>
                    <a:schemeClr val="tx1"/>
                  </a:solidFill>
                  <a:latin typeface="Arial" charset="0"/>
                  <a:ea typeface="ＭＳ Ｐゴシック" pitchFamily="50" charset="-128"/>
                </a:defRPr>
              </a:lvl4pPr>
              <a:lvl5pPr marL="2057400" indent="-228600" defTabSz="960438" eaLnBrk="0" hangingPunct="0">
                <a:spcBef>
                  <a:spcPct val="20000"/>
                </a:spcBef>
                <a:buChar char="»"/>
                <a:defRPr kumimoji="1">
                  <a:solidFill>
                    <a:schemeClr val="tx1"/>
                  </a:solidFill>
                  <a:latin typeface="Arial" charset="0"/>
                  <a:ea typeface="ＭＳ Ｐゴシック" pitchFamily="50" charset="-128"/>
                </a:defRPr>
              </a:lvl5pPr>
              <a:lvl6pPr marL="25146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6pPr>
              <a:lvl7pPr marL="29718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7pPr>
              <a:lvl8pPr marL="34290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8pPr>
              <a:lvl9pPr marL="38862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9pPr>
            </a:lstStyle>
            <a:p>
              <a:pPr eaLnBrk="1" hangingPunct="1">
                <a:spcBef>
                  <a:spcPts val="648"/>
                </a:spcBef>
                <a:buNone/>
              </a:pPr>
              <a:r>
                <a:rPr lang="ja-JP" altLang="en-US" sz="1200" b="1" dirty="0">
                  <a:solidFill>
                    <a:srgbClr val="FF6600"/>
                  </a:solidFill>
                  <a:latin typeface="HGPｺﾞｼｯｸM" panose="020B0600000000000000" pitchFamily="50" charset="-128"/>
                  <a:ea typeface="HGPｺﾞｼｯｸM" panose="020B0600000000000000" pitchFamily="50" charset="-128"/>
                </a:rPr>
                <a:t>負担額の</a:t>
              </a:r>
              <a:r>
                <a:rPr lang="en-US" altLang="ja-JP" sz="1200" b="1" dirty="0">
                  <a:solidFill>
                    <a:srgbClr val="FF6600"/>
                  </a:solidFill>
                  <a:latin typeface="HGPｺﾞｼｯｸM" panose="020B0600000000000000" pitchFamily="50" charset="-128"/>
                  <a:ea typeface="HGPｺﾞｼｯｸM" panose="020B0600000000000000" pitchFamily="50" charset="-128"/>
                </a:rPr>
                <a:t>80</a:t>
              </a:r>
              <a:r>
                <a:rPr lang="ja-JP" altLang="en-US" sz="1200" b="1" dirty="0">
                  <a:solidFill>
                    <a:srgbClr val="FF6600"/>
                  </a:solidFill>
                  <a:latin typeface="HGPｺﾞｼｯｸM" panose="020B0600000000000000" pitchFamily="50" charset="-128"/>
                  <a:ea typeface="HGPｺﾞｼｯｸM" panose="020B0600000000000000" pitchFamily="50" charset="-128"/>
                </a:rPr>
                <a:t>％かつ個人１億</a:t>
              </a:r>
              <a:r>
                <a:rPr lang="en-US" altLang="ja-JP" sz="1200" b="1" dirty="0">
                  <a:solidFill>
                    <a:srgbClr val="FF6600"/>
                  </a:solidFill>
                  <a:latin typeface="HGPｺﾞｼｯｸM" panose="020B0600000000000000" pitchFamily="50" charset="-128"/>
                  <a:ea typeface="HGPｺﾞｼｯｸM" panose="020B0600000000000000" pitchFamily="50" charset="-128"/>
                </a:rPr>
                <a:t>5,000</a:t>
              </a:r>
              <a:r>
                <a:rPr lang="ja-JP" altLang="en-US" sz="1200" b="1" dirty="0">
                  <a:solidFill>
                    <a:srgbClr val="FF6600"/>
                  </a:solidFill>
                  <a:latin typeface="HGPｺﾞｼｯｸM" panose="020B0600000000000000" pitchFamily="50" charset="-128"/>
                  <a:ea typeface="HGPｺﾞｼｯｸM" panose="020B0600000000000000" pitchFamily="50" charset="-128"/>
                </a:rPr>
                <a:t>万円、法人・団体５億円の範囲内</a:t>
              </a:r>
              <a:endParaRPr lang="ja-JP" altLang="en-US" sz="1200" dirty="0">
                <a:solidFill>
                  <a:srgbClr val="FF6600"/>
                </a:solidFill>
                <a:latin typeface="HG明朝E" panose="02020909000000000000" pitchFamily="17" charset="-128"/>
                <a:ea typeface="HG明朝E" panose="02020909000000000000" pitchFamily="17" charset="-128"/>
              </a:endParaRPr>
            </a:p>
          </p:txBody>
        </p:sp>
      </p:grpSp>
      <p:sp>
        <p:nvSpPr>
          <p:cNvPr id="118" name="Rectangle 672"/>
          <p:cNvSpPr>
            <a:spLocks noChangeArrowheads="1"/>
          </p:cNvSpPr>
          <p:nvPr/>
        </p:nvSpPr>
        <p:spPr bwMode="auto">
          <a:xfrm>
            <a:off x="186029" y="9144768"/>
            <a:ext cx="7082717" cy="719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lstStyle>
            <a:lvl1pPr defTabSz="960438" eaLnBrk="0" hangingPunct="0">
              <a:spcBef>
                <a:spcPct val="20000"/>
              </a:spcBef>
              <a:buChar char="•"/>
              <a:defRPr kumimoji="1" sz="3700">
                <a:solidFill>
                  <a:schemeClr val="tx1"/>
                </a:solidFill>
                <a:latin typeface="Arial" charset="0"/>
                <a:ea typeface="ＭＳ Ｐゴシック" pitchFamily="50" charset="-128"/>
              </a:defRPr>
            </a:lvl1pPr>
            <a:lvl2pPr marL="742950" indent="-285750" defTabSz="960438" eaLnBrk="0" hangingPunct="0">
              <a:spcBef>
                <a:spcPct val="20000"/>
              </a:spcBef>
              <a:buChar char="–"/>
              <a:defRPr kumimoji="1" sz="2700">
                <a:solidFill>
                  <a:schemeClr val="tx1"/>
                </a:solidFill>
                <a:latin typeface="Arial" charset="0"/>
                <a:ea typeface="ＭＳ Ｐゴシック" pitchFamily="50" charset="-128"/>
              </a:defRPr>
            </a:lvl2pPr>
            <a:lvl3pPr marL="1143000" indent="-228600" defTabSz="960438" eaLnBrk="0" hangingPunct="0">
              <a:spcBef>
                <a:spcPct val="20000"/>
              </a:spcBef>
              <a:buChar char="•"/>
              <a:defRPr kumimoji="1" sz="2700">
                <a:solidFill>
                  <a:schemeClr val="tx1"/>
                </a:solidFill>
                <a:latin typeface="Arial" charset="0"/>
                <a:ea typeface="ＭＳ Ｐゴシック" pitchFamily="50" charset="-128"/>
              </a:defRPr>
            </a:lvl3pPr>
            <a:lvl4pPr marL="1600200" indent="-228600" defTabSz="960438" eaLnBrk="0" hangingPunct="0">
              <a:spcBef>
                <a:spcPct val="20000"/>
              </a:spcBef>
              <a:buChar char="–"/>
              <a:defRPr kumimoji="1">
                <a:solidFill>
                  <a:schemeClr val="tx1"/>
                </a:solidFill>
                <a:latin typeface="Arial" charset="0"/>
                <a:ea typeface="ＭＳ Ｐゴシック" pitchFamily="50" charset="-128"/>
              </a:defRPr>
            </a:lvl4pPr>
            <a:lvl5pPr marL="2057400" indent="-228600" defTabSz="960438" eaLnBrk="0" hangingPunct="0">
              <a:spcBef>
                <a:spcPct val="20000"/>
              </a:spcBef>
              <a:buChar char="»"/>
              <a:defRPr kumimoji="1">
                <a:solidFill>
                  <a:schemeClr val="tx1"/>
                </a:solidFill>
                <a:latin typeface="Arial" charset="0"/>
                <a:ea typeface="ＭＳ Ｐゴシック" pitchFamily="50" charset="-128"/>
              </a:defRPr>
            </a:lvl5pPr>
            <a:lvl6pPr marL="25146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6pPr>
            <a:lvl7pPr marL="29718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7pPr>
            <a:lvl8pPr marL="34290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8pPr>
            <a:lvl9pPr marL="38862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9pPr>
          </a:lstStyle>
          <a:p>
            <a:pPr eaLnBrk="1" hangingPunct="1">
              <a:spcBef>
                <a:spcPts val="648"/>
              </a:spcBef>
              <a:buNone/>
            </a:pPr>
            <a:r>
              <a:rPr lang="ja-JP" altLang="en-US" sz="1050" b="1" dirty="0">
                <a:solidFill>
                  <a:srgbClr val="FF6600"/>
                </a:solidFill>
                <a:latin typeface="HGPｺﾞｼｯｸM" panose="020B0600000000000000" pitchFamily="50" charset="-128"/>
                <a:ea typeface="HGPｺﾞｼｯｸM" panose="020B0600000000000000" pitchFamily="50" charset="-128"/>
              </a:rPr>
              <a:t>（注）主業農業者とは</a:t>
            </a:r>
            <a:endParaRPr lang="en-US" altLang="ja-JP" sz="1050" b="1" dirty="0">
              <a:solidFill>
                <a:srgbClr val="FF6600"/>
              </a:solidFill>
              <a:latin typeface="HGPｺﾞｼｯｸM" panose="020B0600000000000000" pitchFamily="50" charset="-128"/>
              <a:ea typeface="HGPｺﾞｼｯｸM" panose="020B0600000000000000" pitchFamily="50" charset="-128"/>
            </a:endParaRPr>
          </a:p>
          <a:p>
            <a:pPr eaLnBrk="1" hangingPunct="1">
              <a:spcBef>
                <a:spcPts val="108"/>
              </a:spcBef>
              <a:buNone/>
            </a:pPr>
            <a:r>
              <a:rPr lang="ja-JP" altLang="en-US" sz="1050" b="1" dirty="0">
                <a:solidFill>
                  <a:srgbClr val="FF6600"/>
                </a:solidFill>
                <a:latin typeface="HGPｺﾞｼｯｸM" panose="020B0600000000000000" pitchFamily="50" charset="-128"/>
                <a:ea typeface="HGPｺﾞｼｯｸM" panose="020B0600000000000000" pitchFamily="50" charset="-128"/>
              </a:rPr>
              <a:t>　個人：農業に係る所得が総所得の過半を占めている方、又は農業に係る粗収益が</a:t>
            </a:r>
            <a:r>
              <a:rPr lang="en-US" altLang="ja-JP" sz="1050" b="1" dirty="0">
                <a:solidFill>
                  <a:srgbClr val="FF6600"/>
                </a:solidFill>
                <a:latin typeface="HGPｺﾞｼｯｸM" panose="020B0600000000000000" pitchFamily="50" charset="-128"/>
                <a:ea typeface="HGPｺﾞｼｯｸM" panose="020B0600000000000000" pitchFamily="50" charset="-128"/>
              </a:rPr>
              <a:t>200</a:t>
            </a:r>
            <a:r>
              <a:rPr lang="ja-JP" altLang="en-US" sz="1050" b="1" dirty="0">
                <a:solidFill>
                  <a:srgbClr val="FF6600"/>
                </a:solidFill>
                <a:latin typeface="HGPｺﾞｼｯｸM" panose="020B0600000000000000" pitchFamily="50" charset="-128"/>
                <a:ea typeface="HGPｺﾞｼｯｸM" panose="020B0600000000000000" pitchFamily="50" charset="-128"/>
              </a:rPr>
              <a:t>万円以上の方</a:t>
            </a:r>
            <a:endParaRPr lang="en-US" altLang="ja-JP" sz="1050" b="1" dirty="0">
              <a:solidFill>
                <a:srgbClr val="FF6600"/>
              </a:solidFill>
              <a:latin typeface="HGPｺﾞｼｯｸM" panose="020B0600000000000000" pitchFamily="50" charset="-128"/>
              <a:ea typeface="HGPｺﾞｼｯｸM" panose="020B0600000000000000" pitchFamily="50" charset="-128"/>
            </a:endParaRPr>
          </a:p>
          <a:p>
            <a:pPr eaLnBrk="1" hangingPunct="1">
              <a:spcBef>
                <a:spcPct val="0"/>
              </a:spcBef>
              <a:buFontTx/>
              <a:buNone/>
            </a:pPr>
            <a:r>
              <a:rPr lang="ja-JP" altLang="en-US" sz="1050" b="1" dirty="0">
                <a:solidFill>
                  <a:srgbClr val="FF6600"/>
                </a:solidFill>
                <a:latin typeface="HGPｺﾞｼｯｸM" panose="020B0600000000000000" pitchFamily="50" charset="-128"/>
                <a:ea typeface="HGPｺﾞｼｯｸM" panose="020B0600000000000000" pitchFamily="50" charset="-128"/>
              </a:rPr>
              <a:t>　法人：農業に係る売上高が総売上高の過半を占めている方、又は農業に係る売上高が</a:t>
            </a:r>
            <a:r>
              <a:rPr lang="en-US" altLang="ja-JP" sz="1050" b="1" dirty="0">
                <a:solidFill>
                  <a:srgbClr val="FF6600"/>
                </a:solidFill>
                <a:latin typeface="HGPｺﾞｼｯｸM" panose="020B0600000000000000" pitchFamily="50" charset="-128"/>
                <a:ea typeface="HGPｺﾞｼｯｸM" panose="020B0600000000000000" pitchFamily="50" charset="-128"/>
              </a:rPr>
              <a:t>1,000</a:t>
            </a:r>
            <a:r>
              <a:rPr lang="ja-JP" altLang="en-US" sz="1050" b="1" dirty="0">
                <a:solidFill>
                  <a:srgbClr val="FF6600"/>
                </a:solidFill>
                <a:latin typeface="HGPｺﾞｼｯｸM" panose="020B0600000000000000" pitchFamily="50" charset="-128"/>
                <a:ea typeface="HGPｺﾞｼｯｸM" panose="020B0600000000000000" pitchFamily="50" charset="-128"/>
              </a:rPr>
              <a:t>万円以上の方</a:t>
            </a:r>
          </a:p>
        </p:txBody>
      </p:sp>
      <p:sp>
        <p:nvSpPr>
          <p:cNvPr id="43" name="Rectangle 64"/>
          <p:cNvSpPr>
            <a:spLocks noChangeArrowheads="1"/>
          </p:cNvSpPr>
          <p:nvPr/>
        </p:nvSpPr>
        <p:spPr bwMode="auto">
          <a:xfrm>
            <a:off x="283480" y="531318"/>
            <a:ext cx="1078595" cy="47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lvl1pPr defTabSz="960438" eaLnBrk="0" hangingPunct="0">
              <a:spcBef>
                <a:spcPct val="20000"/>
              </a:spcBef>
              <a:buChar char="•"/>
              <a:defRPr kumimoji="1" sz="3700">
                <a:solidFill>
                  <a:schemeClr val="tx1"/>
                </a:solidFill>
                <a:latin typeface="Arial" charset="0"/>
                <a:ea typeface="ＭＳ Ｐゴシック" pitchFamily="50" charset="-128"/>
              </a:defRPr>
            </a:lvl1pPr>
            <a:lvl2pPr marL="742950" indent="-285750" defTabSz="960438" eaLnBrk="0" hangingPunct="0">
              <a:spcBef>
                <a:spcPct val="20000"/>
              </a:spcBef>
              <a:buChar char="–"/>
              <a:defRPr kumimoji="1" sz="2700">
                <a:solidFill>
                  <a:schemeClr val="tx1"/>
                </a:solidFill>
                <a:latin typeface="Arial" charset="0"/>
                <a:ea typeface="ＭＳ Ｐゴシック" pitchFamily="50" charset="-128"/>
              </a:defRPr>
            </a:lvl2pPr>
            <a:lvl3pPr marL="1143000" indent="-228600" defTabSz="960438" eaLnBrk="0" hangingPunct="0">
              <a:spcBef>
                <a:spcPct val="20000"/>
              </a:spcBef>
              <a:buChar char="•"/>
              <a:defRPr kumimoji="1" sz="2700">
                <a:solidFill>
                  <a:schemeClr val="tx1"/>
                </a:solidFill>
                <a:latin typeface="Arial" charset="0"/>
                <a:ea typeface="ＭＳ Ｐゴシック" pitchFamily="50" charset="-128"/>
              </a:defRPr>
            </a:lvl3pPr>
            <a:lvl4pPr marL="1600200" indent="-228600" defTabSz="960438" eaLnBrk="0" hangingPunct="0">
              <a:spcBef>
                <a:spcPct val="20000"/>
              </a:spcBef>
              <a:buChar char="–"/>
              <a:defRPr kumimoji="1">
                <a:solidFill>
                  <a:schemeClr val="tx1"/>
                </a:solidFill>
                <a:latin typeface="Arial" charset="0"/>
                <a:ea typeface="ＭＳ Ｐゴシック" pitchFamily="50" charset="-128"/>
              </a:defRPr>
            </a:lvl4pPr>
            <a:lvl5pPr marL="2057400" indent="-228600" defTabSz="960438" eaLnBrk="0" hangingPunct="0">
              <a:spcBef>
                <a:spcPct val="20000"/>
              </a:spcBef>
              <a:buChar char="»"/>
              <a:defRPr kumimoji="1">
                <a:solidFill>
                  <a:schemeClr val="tx1"/>
                </a:solidFill>
                <a:latin typeface="Arial" charset="0"/>
                <a:ea typeface="ＭＳ Ｐゴシック" pitchFamily="50" charset="-128"/>
              </a:defRPr>
            </a:lvl5pPr>
            <a:lvl6pPr marL="25146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6pPr>
            <a:lvl7pPr marL="29718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7pPr>
            <a:lvl8pPr marL="34290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8pPr>
            <a:lvl9pPr marL="38862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9pPr>
          </a:lstStyle>
          <a:p>
            <a:pPr algn="dist">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ご利用</a:t>
            </a:r>
            <a:endParaRPr lang="en-US" altLang="ja-JP" sz="1200" b="1" dirty="0">
              <a:solidFill>
                <a:srgbClr val="FF6600"/>
              </a:solidFill>
              <a:latin typeface="HGPｺﾞｼｯｸM" panose="020B0600000000000000" pitchFamily="50" charset="-128"/>
              <a:ea typeface="HGPｺﾞｼｯｸM" panose="020B0600000000000000" pitchFamily="50" charset="-128"/>
            </a:endParaRPr>
          </a:p>
          <a:p>
            <a:pPr algn="dist">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いただける方</a:t>
            </a:r>
          </a:p>
        </p:txBody>
      </p:sp>
      <p:sp>
        <p:nvSpPr>
          <p:cNvPr id="30" name="Line 16"/>
          <p:cNvSpPr>
            <a:spLocks noChangeShapeType="1"/>
          </p:cNvSpPr>
          <p:nvPr/>
        </p:nvSpPr>
        <p:spPr bwMode="auto">
          <a:xfrm>
            <a:off x="128149" y="143768"/>
            <a:ext cx="35754" cy="9865096"/>
          </a:xfrm>
          <a:prstGeom prst="line">
            <a:avLst/>
          </a:prstGeom>
          <a:noFill/>
          <a:ln w="57150">
            <a:solidFill>
              <a:srgbClr val="FF6600"/>
            </a:solidFill>
            <a:round/>
            <a:headEnd/>
            <a:tailEnd/>
          </a:ln>
          <a:effectLst>
            <a:outerShdw dist="35921" dir="2700000" algn="ctr" rotWithShape="0">
              <a:srgbClr val="666699">
                <a:alpha val="50000"/>
              </a:srgbClr>
            </a:outerShdw>
          </a:effectLst>
          <a:extLst>
            <a:ext uri="{909E8E84-426E-40DD-AFC4-6F175D3DCCD1}">
              <a14:hiddenFill xmlns:a14="http://schemas.microsoft.com/office/drawing/2010/main">
                <a:noFill/>
              </a14:hiddenFill>
            </a:ext>
          </a:extLst>
        </p:spPr>
        <p:txBody>
          <a:bodyPr lIns="97749" tIns="48875" rIns="97749" bIns="48875"/>
          <a:lstStyle/>
          <a:p>
            <a:endParaRPr lang="ja-JP" altLang="en-US"/>
          </a:p>
        </p:txBody>
      </p:sp>
      <p:sp>
        <p:nvSpPr>
          <p:cNvPr id="31" name="Rectangle 672"/>
          <p:cNvSpPr>
            <a:spLocks noChangeArrowheads="1"/>
          </p:cNvSpPr>
          <p:nvPr/>
        </p:nvSpPr>
        <p:spPr bwMode="auto">
          <a:xfrm>
            <a:off x="1352549" y="6038850"/>
            <a:ext cx="571784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defTabSz="960438" eaLnBrk="0" hangingPunct="0">
              <a:spcBef>
                <a:spcPct val="20000"/>
              </a:spcBef>
              <a:buChar char="•"/>
              <a:defRPr kumimoji="1" sz="3700">
                <a:solidFill>
                  <a:schemeClr val="tx1"/>
                </a:solidFill>
                <a:latin typeface="Arial" charset="0"/>
                <a:ea typeface="ＭＳ Ｐゴシック" pitchFamily="50" charset="-128"/>
              </a:defRPr>
            </a:lvl1pPr>
            <a:lvl2pPr marL="742950" indent="-285750" defTabSz="960438" eaLnBrk="0" hangingPunct="0">
              <a:spcBef>
                <a:spcPct val="20000"/>
              </a:spcBef>
              <a:buChar char="–"/>
              <a:defRPr kumimoji="1" sz="2700">
                <a:solidFill>
                  <a:schemeClr val="tx1"/>
                </a:solidFill>
                <a:latin typeface="Arial" charset="0"/>
                <a:ea typeface="ＭＳ Ｐゴシック" pitchFamily="50" charset="-128"/>
              </a:defRPr>
            </a:lvl2pPr>
            <a:lvl3pPr marL="1143000" indent="-228600" defTabSz="960438" eaLnBrk="0" hangingPunct="0">
              <a:spcBef>
                <a:spcPct val="20000"/>
              </a:spcBef>
              <a:buChar char="•"/>
              <a:defRPr kumimoji="1" sz="2700">
                <a:solidFill>
                  <a:schemeClr val="tx1"/>
                </a:solidFill>
                <a:latin typeface="Arial" charset="0"/>
                <a:ea typeface="ＭＳ Ｐゴシック" pitchFamily="50" charset="-128"/>
              </a:defRPr>
            </a:lvl3pPr>
            <a:lvl4pPr marL="1600200" indent="-228600" defTabSz="960438" eaLnBrk="0" hangingPunct="0">
              <a:spcBef>
                <a:spcPct val="20000"/>
              </a:spcBef>
              <a:buChar char="–"/>
              <a:defRPr kumimoji="1">
                <a:solidFill>
                  <a:schemeClr val="tx1"/>
                </a:solidFill>
                <a:latin typeface="Arial" charset="0"/>
                <a:ea typeface="ＭＳ Ｐゴシック" pitchFamily="50" charset="-128"/>
              </a:defRPr>
            </a:lvl4pPr>
            <a:lvl5pPr marL="2057400" indent="-228600" defTabSz="960438" eaLnBrk="0" hangingPunct="0">
              <a:spcBef>
                <a:spcPct val="20000"/>
              </a:spcBef>
              <a:buChar char="»"/>
              <a:defRPr kumimoji="1">
                <a:solidFill>
                  <a:schemeClr val="tx1"/>
                </a:solidFill>
                <a:latin typeface="Arial" charset="0"/>
                <a:ea typeface="ＭＳ Ｐゴシック" pitchFamily="50" charset="-128"/>
              </a:defRPr>
            </a:lvl5pPr>
            <a:lvl6pPr marL="25146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6pPr>
            <a:lvl7pPr marL="29718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7pPr>
            <a:lvl8pPr marL="34290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8pPr>
            <a:lvl9pPr marL="38862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9pPr>
          </a:lstStyle>
          <a:p>
            <a:pPr eaLnBrk="1" hangingPunct="1">
              <a:spcBef>
                <a:spcPct val="0"/>
              </a:spcBef>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農林漁業者等であって、新型コロナウイルス感染症による経営環境の変化に対応して</a:t>
            </a:r>
            <a:endParaRPr lang="en-US" altLang="ja-JP" sz="1200" b="1" dirty="0">
              <a:solidFill>
                <a:srgbClr val="FF6600"/>
              </a:solidFill>
              <a:latin typeface="HGPｺﾞｼｯｸM" panose="020B0600000000000000" pitchFamily="50" charset="-128"/>
              <a:ea typeface="HGPｺﾞｼｯｸM" panose="020B0600000000000000" pitchFamily="50" charset="-128"/>
            </a:endParaRPr>
          </a:p>
          <a:p>
            <a:pPr eaLnBrk="1" hangingPunct="1">
              <a:spcBef>
                <a:spcPct val="0"/>
              </a:spcBef>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新たな経営展開に取り組む方</a:t>
            </a:r>
          </a:p>
        </p:txBody>
      </p:sp>
      <p:sp>
        <p:nvSpPr>
          <p:cNvPr id="32" name="Text Box 487"/>
          <p:cNvSpPr txBox="1">
            <a:spLocks noChangeArrowheads="1"/>
          </p:cNvSpPr>
          <p:nvPr/>
        </p:nvSpPr>
        <p:spPr bwMode="auto">
          <a:xfrm>
            <a:off x="262878" y="2996966"/>
            <a:ext cx="6748644" cy="315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8746" tIns="49373" rIns="98746" bIns="49373">
            <a:spAutoFit/>
          </a:bodyPr>
          <a:lstStyle>
            <a:lvl1pPr marL="361950" indent="-361950" defTabSz="960438" eaLnBrk="0" hangingPunct="0">
              <a:spcBef>
                <a:spcPct val="20000"/>
              </a:spcBef>
              <a:buChar char="•"/>
              <a:defRPr kumimoji="1" sz="3700">
                <a:solidFill>
                  <a:schemeClr val="tx1"/>
                </a:solidFill>
                <a:latin typeface="Arial" charset="0"/>
                <a:ea typeface="ＭＳ Ｐゴシック" pitchFamily="50" charset="-128"/>
              </a:defRPr>
            </a:lvl1pPr>
            <a:lvl2pPr marL="827088" indent="-285750" defTabSz="960438" eaLnBrk="0" hangingPunct="0">
              <a:spcBef>
                <a:spcPct val="20000"/>
              </a:spcBef>
              <a:buChar char="–"/>
              <a:defRPr kumimoji="1" sz="2700">
                <a:solidFill>
                  <a:schemeClr val="tx1"/>
                </a:solidFill>
                <a:latin typeface="Arial" charset="0"/>
                <a:ea typeface="ＭＳ Ｐゴシック" pitchFamily="50" charset="-128"/>
              </a:defRPr>
            </a:lvl2pPr>
            <a:lvl3pPr marL="1235075" indent="-228600" defTabSz="960438" eaLnBrk="0" hangingPunct="0">
              <a:spcBef>
                <a:spcPct val="20000"/>
              </a:spcBef>
              <a:buChar char="•"/>
              <a:defRPr kumimoji="1" sz="2700">
                <a:solidFill>
                  <a:schemeClr val="tx1"/>
                </a:solidFill>
                <a:latin typeface="Arial" charset="0"/>
                <a:ea typeface="ＭＳ Ｐゴシック" pitchFamily="50" charset="-128"/>
              </a:defRPr>
            </a:lvl3pPr>
            <a:lvl4pPr marL="1643063" indent="-228600" defTabSz="960438" eaLnBrk="0" hangingPunct="0">
              <a:spcBef>
                <a:spcPct val="20000"/>
              </a:spcBef>
              <a:buChar char="–"/>
              <a:defRPr kumimoji="1">
                <a:solidFill>
                  <a:schemeClr val="tx1"/>
                </a:solidFill>
                <a:latin typeface="Arial" charset="0"/>
                <a:ea typeface="ＭＳ Ｐゴシック" pitchFamily="50" charset="-128"/>
              </a:defRPr>
            </a:lvl4pPr>
            <a:lvl5pPr marL="2057400" indent="-228600" defTabSz="960438" eaLnBrk="0" hangingPunct="0">
              <a:spcBef>
                <a:spcPct val="20000"/>
              </a:spcBef>
              <a:buChar char="»"/>
              <a:defRPr kumimoji="1">
                <a:solidFill>
                  <a:schemeClr val="tx1"/>
                </a:solidFill>
                <a:latin typeface="Arial" charset="0"/>
                <a:ea typeface="ＭＳ Ｐゴシック" pitchFamily="50" charset="-128"/>
              </a:defRPr>
            </a:lvl5pPr>
            <a:lvl6pPr marL="25146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6pPr>
            <a:lvl7pPr marL="29718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7pPr>
            <a:lvl8pPr marL="34290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8pPr>
            <a:lvl9pPr marL="3886200" indent="-228600" defTabSz="960438" eaLnBrk="0" fontAlgn="base" hangingPunct="0">
              <a:spcBef>
                <a:spcPct val="20000"/>
              </a:spcBef>
              <a:spcAft>
                <a:spcPct val="0"/>
              </a:spcAft>
              <a:buChar char="»"/>
              <a:defRPr kumimoji="1">
                <a:solidFill>
                  <a:schemeClr val="tx1"/>
                </a:solidFill>
                <a:latin typeface="Arial" charset="0"/>
                <a:ea typeface="ＭＳ Ｐゴシック" pitchFamily="50" charset="-128"/>
              </a:defRPr>
            </a:lvl9pPr>
          </a:lstStyle>
          <a:p>
            <a:pPr eaLnBrk="1" hangingPunct="1">
              <a:spcBef>
                <a:spcPct val="50000"/>
              </a:spcBef>
              <a:buFontTx/>
              <a:buNone/>
            </a:pPr>
            <a:r>
              <a:rPr lang="ja-JP" altLang="en-US" sz="1400" dirty="0">
                <a:latin typeface="HGｺﾞｼｯｸE" panose="020B0909000000000000" pitchFamily="49" charset="-128"/>
                <a:ea typeface="HGｺﾞｼｯｸE" panose="020B0909000000000000" pitchFamily="49" charset="-128"/>
              </a:rPr>
              <a:t>漁業経営改善支援資金</a:t>
            </a:r>
            <a:endParaRPr lang="en-US" altLang="ja-JP" sz="1400" dirty="0">
              <a:latin typeface="HGｺﾞｼｯｸE" panose="020B0909000000000000" pitchFamily="49" charset="-128"/>
              <a:ea typeface="HGｺﾞｼｯｸE" panose="020B0909000000000000" pitchFamily="49" charset="-128"/>
            </a:endParaRPr>
          </a:p>
        </p:txBody>
      </p:sp>
      <p:sp>
        <p:nvSpPr>
          <p:cNvPr id="34" name="Rectangle 64"/>
          <p:cNvSpPr>
            <a:spLocks noChangeArrowheads="1"/>
          </p:cNvSpPr>
          <p:nvPr/>
        </p:nvSpPr>
        <p:spPr bwMode="auto">
          <a:xfrm>
            <a:off x="273343" y="3352800"/>
            <a:ext cx="1088369"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defPPr>
              <a:defRPr lang="ja-JP"/>
            </a:defPPr>
            <a:lvl1pPr marL="0" algn="l" defTabSz="977494" rtl="0" eaLnBrk="1" latinLnBrk="0" hangingPunct="1">
              <a:defRPr kumimoji="1" sz="1900" kern="1200">
                <a:solidFill>
                  <a:schemeClr val="tx1"/>
                </a:solidFill>
                <a:latin typeface="+mn-lt"/>
                <a:ea typeface="+mn-ea"/>
                <a:cs typeface="+mn-cs"/>
              </a:defRPr>
            </a:lvl1pPr>
            <a:lvl2pPr marL="488747" algn="l" defTabSz="977494" rtl="0" eaLnBrk="1" latinLnBrk="0" hangingPunct="1">
              <a:defRPr kumimoji="1" sz="1900" kern="1200">
                <a:solidFill>
                  <a:schemeClr val="tx1"/>
                </a:solidFill>
                <a:latin typeface="+mn-lt"/>
                <a:ea typeface="+mn-ea"/>
                <a:cs typeface="+mn-cs"/>
              </a:defRPr>
            </a:lvl2pPr>
            <a:lvl3pPr marL="977494" algn="l" defTabSz="977494" rtl="0" eaLnBrk="1" latinLnBrk="0" hangingPunct="1">
              <a:defRPr kumimoji="1" sz="1900" kern="1200">
                <a:solidFill>
                  <a:schemeClr val="tx1"/>
                </a:solidFill>
                <a:latin typeface="+mn-lt"/>
                <a:ea typeface="+mn-ea"/>
                <a:cs typeface="+mn-cs"/>
              </a:defRPr>
            </a:lvl3pPr>
            <a:lvl4pPr marL="1466240" algn="l" defTabSz="977494" rtl="0" eaLnBrk="1" latinLnBrk="0" hangingPunct="1">
              <a:defRPr kumimoji="1" sz="1900" kern="1200">
                <a:solidFill>
                  <a:schemeClr val="tx1"/>
                </a:solidFill>
                <a:latin typeface="+mn-lt"/>
                <a:ea typeface="+mn-ea"/>
                <a:cs typeface="+mn-cs"/>
              </a:defRPr>
            </a:lvl4pPr>
            <a:lvl5pPr marL="1954987" algn="l" defTabSz="977494" rtl="0" eaLnBrk="1" latinLnBrk="0" hangingPunct="1">
              <a:defRPr kumimoji="1" sz="1900" kern="1200">
                <a:solidFill>
                  <a:schemeClr val="tx1"/>
                </a:solidFill>
                <a:latin typeface="+mn-lt"/>
                <a:ea typeface="+mn-ea"/>
                <a:cs typeface="+mn-cs"/>
              </a:defRPr>
            </a:lvl5pPr>
            <a:lvl6pPr marL="2443734" algn="l" defTabSz="977494" rtl="0" eaLnBrk="1" latinLnBrk="0" hangingPunct="1">
              <a:defRPr kumimoji="1" sz="1900" kern="1200">
                <a:solidFill>
                  <a:schemeClr val="tx1"/>
                </a:solidFill>
                <a:latin typeface="+mn-lt"/>
                <a:ea typeface="+mn-ea"/>
                <a:cs typeface="+mn-cs"/>
              </a:defRPr>
            </a:lvl6pPr>
            <a:lvl7pPr marL="2932481" algn="l" defTabSz="977494" rtl="0" eaLnBrk="1" latinLnBrk="0" hangingPunct="1">
              <a:defRPr kumimoji="1" sz="1900" kern="1200">
                <a:solidFill>
                  <a:schemeClr val="tx1"/>
                </a:solidFill>
                <a:latin typeface="+mn-lt"/>
                <a:ea typeface="+mn-ea"/>
                <a:cs typeface="+mn-cs"/>
              </a:defRPr>
            </a:lvl7pPr>
            <a:lvl8pPr marL="3421228" algn="l" defTabSz="977494" rtl="0" eaLnBrk="1" latinLnBrk="0" hangingPunct="1">
              <a:defRPr kumimoji="1" sz="1900" kern="1200">
                <a:solidFill>
                  <a:schemeClr val="tx1"/>
                </a:solidFill>
                <a:latin typeface="+mn-lt"/>
                <a:ea typeface="+mn-ea"/>
                <a:cs typeface="+mn-cs"/>
              </a:defRPr>
            </a:lvl8pPr>
            <a:lvl9pPr marL="3909974" algn="l" defTabSz="977494" rtl="0" eaLnBrk="1" latinLnBrk="0" hangingPunct="1">
              <a:defRPr kumimoji="1" sz="1900" kern="1200">
                <a:solidFill>
                  <a:schemeClr val="tx1"/>
                </a:solidFill>
                <a:latin typeface="+mn-lt"/>
                <a:ea typeface="+mn-ea"/>
                <a:cs typeface="+mn-cs"/>
              </a:defRPr>
            </a:lvl9pPr>
          </a:lstStyle>
          <a:p>
            <a:pPr algn="dist">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ご利用</a:t>
            </a:r>
            <a:endParaRPr lang="en-US" altLang="ja-JP" sz="1200" b="1" dirty="0">
              <a:solidFill>
                <a:srgbClr val="FF6600"/>
              </a:solidFill>
              <a:latin typeface="HGPｺﾞｼｯｸM" panose="020B0600000000000000" pitchFamily="50" charset="-128"/>
              <a:ea typeface="HGPｺﾞｼｯｸM" panose="020B0600000000000000" pitchFamily="50" charset="-128"/>
            </a:endParaRPr>
          </a:p>
          <a:p>
            <a:pPr algn="dist">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いただける方</a:t>
            </a:r>
          </a:p>
        </p:txBody>
      </p:sp>
      <p:sp>
        <p:nvSpPr>
          <p:cNvPr id="35" name="Rectangle 672"/>
          <p:cNvSpPr>
            <a:spLocks noChangeArrowheads="1"/>
          </p:cNvSpPr>
          <p:nvPr/>
        </p:nvSpPr>
        <p:spPr bwMode="auto">
          <a:xfrm>
            <a:off x="1344561" y="3343275"/>
            <a:ext cx="5827233" cy="479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defPPr>
              <a:defRPr lang="ja-JP"/>
            </a:defPPr>
            <a:lvl1pPr marL="0" algn="l" defTabSz="977494" rtl="0" eaLnBrk="1" latinLnBrk="0" hangingPunct="1">
              <a:defRPr kumimoji="1" sz="1900" kern="1200">
                <a:solidFill>
                  <a:schemeClr val="tx1"/>
                </a:solidFill>
                <a:latin typeface="+mn-lt"/>
                <a:ea typeface="+mn-ea"/>
                <a:cs typeface="+mn-cs"/>
              </a:defRPr>
            </a:lvl1pPr>
            <a:lvl2pPr marL="488747" algn="l" defTabSz="977494" rtl="0" eaLnBrk="1" latinLnBrk="0" hangingPunct="1">
              <a:defRPr kumimoji="1" sz="1900" kern="1200">
                <a:solidFill>
                  <a:schemeClr val="tx1"/>
                </a:solidFill>
                <a:latin typeface="+mn-lt"/>
                <a:ea typeface="+mn-ea"/>
                <a:cs typeface="+mn-cs"/>
              </a:defRPr>
            </a:lvl2pPr>
            <a:lvl3pPr marL="977494" algn="l" defTabSz="977494" rtl="0" eaLnBrk="1" latinLnBrk="0" hangingPunct="1">
              <a:defRPr kumimoji="1" sz="1900" kern="1200">
                <a:solidFill>
                  <a:schemeClr val="tx1"/>
                </a:solidFill>
                <a:latin typeface="+mn-lt"/>
                <a:ea typeface="+mn-ea"/>
                <a:cs typeface="+mn-cs"/>
              </a:defRPr>
            </a:lvl3pPr>
            <a:lvl4pPr marL="1466240" algn="l" defTabSz="977494" rtl="0" eaLnBrk="1" latinLnBrk="0" hangingPunct="1">
              <a:defRPr kumimoji="1" sz="1900" kern="1200">
                <a:solidFill>
                  <a:schemeClr val="tx1"/>
                </a:solidFill>
                <a:latin typeface="+mn-lt"/>
                <a:ea typeface="+mn-ea"/>
                <a:cs typeface="+mn-cs"/>
              </a:defRPr>
            </a:lvl4pPr>
            <a:lvl5pPr marL="1954987" algn="l" defTabSz="977494" rtl="0" eaLnBrk="1" latinLnBrk="0" hangingPunct="1">
              <a:defRPr kumimoji="1" sz="1900" kern="1200">
                <a:solidFill>
                  <a:schemeClr val="tx1"/>
                </a:solidFill>
                <a:latin typeface="+mn-lt"/>
                <a:ea typeface="+mn-ea"/>
                <a:cs typeface="+mn-cs"/>
              </a:defRPr>
            </a:lvl5pPr>
            <a:lvl6pPr marL="2443734" algn="l" defTabSz="977494" rtl="0" eaLnBrk="1" latinLnBrk="0" hangingPunct="1">
              <a:defRPr kumimoji="1" sz="1900" kern="1200">
                <a:solidFill>
                  <a:schemeClr val="tx1"/>
                </a:solidFill>
                <a:latin typeface="+mn-lt"/>
                <a:ea typeface="+mn-ea"/>
                <a:cs typeface="+mn-cs"/>
              </a:defRPr>
            </a:lvl6pPr>
            <a:lvl7pPr marL="2932481" algn="l" defTabSz="977494" rtl="0" eaLnBrk="1" latinLnBrk="0" hangingPunct="1">
              <a:defRPr kumimoji="1" sz="1900" kern="1200">
                <a:solidFill>
                  <a:schemeClr val="tx1"/>
                </a:solidFill>
                <a:latin typeface="+mn-lt"/>
                <a:ea typeface="+mn-ea"/>
                <a:cs typeface="+mn-cs"/>
              </a:defRPr>
            </a:lvl7pPr>
            <a:lvl8pPr marL="3421228" algn="l" defTabSz="977494" rtl="0" eaLnBrk="1" latinLnBrk="0" hangingPunct="1">
              <a:defRPr kumimoji="1" sz="1900" kern="1200">
                <a:solidFill>
                  <a:schemeClr val="tx1"/>
                </a:solidFill>
                <a:latin typeface="+mn-lt"/>
                <a:ea typeface="+mn-ea"/>
                <a:cs typeface="+mn-cs"/>
              </a:defRPr>
            </a:lvl8pPr>
            <a:lvl9pPr marL="3909974" algn="l" defTabSz="977494" rtl="0" eaLnBrk="1" latinLnBrk="0" hangingPunct="1">
              <a:defRPr kumimoji="1" sz="1900" kern="1200">
                <a:solidFill>
                  <a:schemeClr val="tx1"/>
                </a:solidFill>
                <a:latin typeface="+mn-lt"/>
                <a:ea typeface="+mn-ea"/>
                <a:cs typeface="+mn-cs"/>
              </a:defRPr>
            </a:lvl9pPr>
          </a:lstStyle>
          <a:p>
            <a:pPr>
              <a:spcBef>
                <a:spcPct val="0"/>
              </a:spcBef>
            </a:pPr>
            <a:r>
              <a:rPr lang="ja-JP" altLang="en-US" sz="1200" b="1" dirty="0">
                <a:solidFill>
                  <a:srgbClr val="FF6600"/>
                </a:solidFill>
                <a:latin typeface="HGPｺﾞｼｯｸM" panose="020B0600000000000000" pitchFamily="50" charset="-128"/>
                <a:ea typeface="HGPｺﾞｼｯｸM" panose="020B0600000000000000" pitchFamily="50" charset="-128"/>
              </a:rPr>
              <a:t>認定漁業者（漁業経営改善計画の認定を受けた方）であって、新型コロナウイルス感染症</a:t>
            </a:r>
            <a:endParaRPr lang="en-US" altLang="ja-JP" sz="1200" b="1" dirty="0">
              <a:solidFill>
                <a:srgbClr val="FF6600"/>
              </a:solidFill>
              <a:latin typeface="HGPｺﾞｼｯｸM" panose="020B0600000000000000" pitchFamily="50" charset="-128"/>
              <a:ea typeface="HGPｺﾞｼｯｸM" panose="020B0600000000000000" pitchFamily="50" charset="-128"/>
            </a:endParaRPr>
          </a:p>
          <a:p>
            <a:pPr>
              <a:spcBef>
                <a:spcPct val="0"/>
              </a:spcBef>
            </a:pPr>
            <a:r>
              <a:rPr lang="ja-JP" altLang="en-US" sz="1200" b="1" dirty="0">
                <a:solidFill>
                  <a:srgbClr val="FF6600"/>
                </a:solidFill>
                <a:latin typeface="HGPｺﾞｼｯｸM" panose="020B0600000000000000" pitchFamily="50" charset="-128"/>
                <a:ea typeface="HGPｺﾞｼｯｸM" panose="020B0600000000000000" pitchFamily="50" charset="-128"/>
              </a:rPr>
              <a:t>による経営環境の変化に対応して新たな経営展開に取り組む方</a:t>
            </a:r>
          </a:p>
        </p:txBody>
      </p:sp>
      <p:sp>
        <p:nvSpPr>
          <p:cNvPr id="36" name="Rectangle 67"/>
          <p:cNvSpPr>
            <a:spLocks noChangeArrowheads="1"/>
          </p:cNvSpPr>
          <p:nvPr/>
        </p:nvSpPr>
        <p:spPr bwMode="auto">
          <a:xfrm>
            <a:off x="276225" y="3809999"/>
            <a:ext cx="1057883" cy="798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defPPr>
              <a:defRPr lang="ja-JP"/>
            </a:defPPr>
            <a:lvl1pPr marL="0" algn="l" defTabSz="977494" rtl="0" eaLnBrk="1" latinLnBrk="0" hangingPunct="1">
              <a:defRPr kumimoji="1" sz="1900" kern="1200">
                <a:solidFill>
                  <a:schemeClr val="tx1"/>
                </a:solidFill>
                <a:latin typeface="+mn-lt"/>
                <a:ea typeface="+mn-ea"/>
                <a:cs typeface="+mn-cs"/>
              </a:defRPr>
            </a:lvl1pPr>
            <a:lvl2pPr marL="488747" algn="l" defTabSz="977494" rtl="0" eaLnBrk="1" latinLnBrk="0" hangingPunct="1">
              <a:defRPr kumimoji="1" sz="1900" kern="1200">
                <a:solidFill>
                  <a:schemeClr val="tx1"/>
                </a:solidFill>
                <a:latin typeface="+mn-lt"/>
                <a:ea typeface="+mn-ea"/>
                <a:cs typeface="+mn-cs"/>
              </a:defRPr>
            </a:lvl2pPr>
            <a:lvl3pPr marL="977494" algn="l" defTabSz="977494" rtl="0" eaLnBrk="1" latinLnBrk="0" hangingPunct="1">
              <a:defRPr kumimoji="1" sz="1900" kern="1200">
                <a:solidFill>
                  <a:schemeClr val="tx1"/>
                </a:solidFill>
                <a:latin typeface="+mn-lt"/>
                <a:ea typeface="+mn-ea"/>
                <a:cs typeface="+mn-cs"/>
              </a:defRPr>
            </a:lvl3pPr>
            <a:lvl4pPr marL="1466240" algn="l" defTabSz="977494" rtl="0" eaLnBrk="1" latinLnBrk="0" hangingPunct="1">
              <a:defRPr kumimoji="1" sz="1900" kern="1200">
                <a:solidFill>
                  <a:schemeClr val="tx1"/>
                </a:solidFill>
                <a:latin typeface="+mn-lt"/>
                <a:ea typeface="+mn-ea"/>
                <a:cs typeface="+mn-cs"/>
              </a:defRPr>
            </a:lvl4pPr>
            <a:lvl5pPr marL="1954987" algn="l" defTabSz="977494" rtl="0" eaLnBrk="1" latinLnBrk="0" hangingPunct="1">
              <a:defRPr kumimoji="1" sz="1900" kern="1200">
                <a:solidFill>
                  <a:schemeClr val="tx1"/>
                </a:solidFill>
                <a:latin typeface="+mn-lt"/>
                <a:ea typeface="+mn-ea"/>
                <a:cs typeface="+mn-cs"/>
              </a:defRPr>
            </a:lvl5pPr>
            <a:lvl6pPr marL="2443734" algn="l" defTabSz="977494" rtl="0" eaLnBrk="1" latinLnBrk="0" hangingPunct="1">
              <a:defRPr kumimoji="1" sz="1900" kern="1200">
                <a:solidFill>
                  <a:schemeClr val="tx1"/>
                </a:solidFill>
                <a:latin typeface="+mn-lt"/>
                <a:ea typeface="+mn-ea"/>
                <a:cs typeface="+mn-cs"/>
              </a:defRPr>
            </a:lvl6pPr>
            <a:lvl7pPr marL="2932481" algn="l" defTabSz="977494" rtl="0" eaLnBrk="1" latinLnBrk="0" hangingPunct="1">
              <a:defRPr kumimoji="1" sz="1900" kern="1200">
                <a:solidFill>
                  <a:schemeClr val="tx1"/>
                </a:solidFill>
                <a:latin typeface="+mn-lt"/>
                <a:ea typeface="+mn-ea"/>
                <a:cs typeface="+mn-cs"/>
              </a:defRPr>
            </a:lvl7pPr>
            <a:lvl8pPr marL="3421228" algn="l" defTabSz="977494" rtl="0" eaLnBrk="1" latinLnBrk="0" hangingPunct="1">
              <a:defRPr kumimoji="1" sz="1900" kern="1200">
                <a:solidFill>
                  <a:schemeClr val="tx1"/>
                </a:solidFill>
                <a:latin typeface="+mn-lt"/>
                <a:ea typeface="+mn-ea"/>
                <a:cs typeface="+mn-cs"/>
              </a:defRPr>
            </a:lvl8pPr>
            <a:lvl9pPr marL="3909974" algn="l" defTabSz="977494" rtl="0" eaLnBrk="1" latinLnBrk="0" hangingPunct="1">
              <a:defRPr kumimoji="1" sz="1900" kern="1200">
                <a:solidFill>
                  <a:schemeClr val="tx1"/>
                </a:solidFill>
                <a:latin typeface="+mn-lt"/>
                <a:ea typeface="+mn-ea"/>
                <a:cs typeface="+mn-cs"/>
              </a:defRPr>
            </a:lvl9pPr>
          </a:lstStyle>
          <a:p>
            <a:pPr algn="dist">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資金の</a:t>
            </a:r>
          </a:p>
          <a:p>
            <a:pPr algn="dist">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使いみち</a:t>
            </a:r>
          </a:p>
        </p:txBody>
      </p:sp>
      <p:sp>
        <p:nvSpPr>
          <p:cNvPr id="37" name="Rectangle 68"/>
          <p:cNvSpPr>
            <a:spLocks noChangeArrowheads="1"/>
          </p:cNvSpPr>
          <p:nvPr/>
        </p:nvSpPr>
        <p:spPr bwMode="auto">
          <a:xfrm>
            <a:off x="1343025" y="3819525"/>
            <a:ext cx="5737734" cy="788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defPPr>
              <a:defRPr lang="ja-JP"/>
            </a:defPPr>
            <a:lvl1pPr marL="0" algn="l" defTabSz="977494" rtl="0" eaLnBrk="1" latinLnBrk="0" hangingPunct="1">
              <a:defRPr kumimoji="1" sz="1900" kern="1200">
                <a:solidFill>
                  <a:schemeClr val="tx1"/>
                </a:solidFill>
                <a:latin typeface="+mn-lt"/>
                <a:ea typeface="+mn-ea"/>
                <a:cs typeface="+mn-cs"/>
              </a:defRPr>
            </a:lvl1pPr>
            <a:lvl2pPr marL="488747" algn="l" defTabSz="977494" rtl="0" eaLnBrk="1" latinLnBrk="0" hangingPunct="1">
              <a:defRPr kumimoji="1" sz="1900" kern="1200">
                <a:solidFill>
                  <a:schemeClr val="tx1"/>
                </a:solidFill>
                <a:latin typeface="+mn-lt"/>
                <a:ea typeface="+mn-ea"/>
                <a:cs typeface="+mn-cs"/>
              </a:defRPr>
            </a:lvl2pPr>
            <a:lvl3pPr marL="977494" algn="l" defTabSz="977494" rtl="0" eaLnBrk="1" latinLnBrk="0" hangingPunct="1">
              <a:defRPr kumimoji="1" sz="1900" kern="1200">
                <a:solidFill>
                  <a:schemeClr val="tx1"/>
                </a:solidFill>
                <a:latin typeface="+mn-lt"/>
                <a:ea typeface="+mn-ea"/>
                <a:cs typeface="+mn-cs"/>
              </a:defRPr>
            </a:lvl3pPr>
            <a:lvl4pPr marL="1466240" algn="l" defTabSz="977494" rtl="0" eaLnBrk="1" latinLnBrk="0" hangingPunct="1">
              <a:defRPr kumimoji="1" sz="1900" kern="1200">
                <a:solidFill>
                  <a:schemeClr val="tx1"/>
                </a:solidFill>
                <a:latin typeface="+mn-lt"/>
                <a:ea typeface="+mn-ea"/>
                <a:cs typeface="+mn-cs"/>
              </a:defRPr>
            </a:lvl4pPr>
            <a:lvl5pPr marL="1954987" algn="l" defTabSz="977494" rtl="0" eaLnBrk="1" latinLnBrk="0" hangingPunct="1">
              <a:defRPr kumimoji="1" sz="1900" kern="1200">
                <a:solidFill>
                  <a:schemeClr val="tx1"/>
                </a:solidFill>
                <a:latin typeface="+mn-lt"/>
                <a:ea typeface="+mn-ea"/>
                <a:cs typeface="+mn-cs"/>
              </a:defRPr>
            </a:lvl5pPr>
            <a:lvl6pPr marL="2443734" algn="l" defTabSz="977494" rtl="0" eaLnBrk="1" latinLnBrk="0" hangingPunct="1">
              <a:defRPr kumimoji="1" sz="1900" kern="1200">
                <a:solidFill>
                  <a:schemeClr val="tx1"/>
                </a:solidFill>
                <a:latin typeface="+mn-lt"/>
                <a:ea typeface="+mn-ea"/>
                <a:cs typeface="+mn-cs"/>
              </a:defRPr>
            </a:lvl6pPr>
            <a:lvl7pPr marL="2932481" algn="l" defTabSz="977494" rtl="0" eaLnBrk="1" latinLnBrk="0" hangingPunct="1">
              <a:defRPr kumimoji="1" sz="1900" kern="1200">
                <a:solidFill>
                  <a:schemeClr val="tx1"/>
                </a:solidFill>
                <a:latin typeface="+mn-lt"/>
                <a:ea typeface="+mn-ea"/>
                <a:cs typeface="+mn-cs"/>
              </a:defRPr>
            </a:lvl7pPr>
            <a:lvl8pPr marL="3421228" algn="l" defTabSz="977494" rtl="0" eaLnBrk="1" latinLnBrk="0" hangingPunct="1">
              <a:defRPr kumimoji="1" sz="1900" kern="1200">
                <a:solidFill>
                  <a:schemeClr val="tx1"/>
                </a:solidFill>
                <a:latin typeface="+mn-lt"/>
                <a:ea typeface="+mn-ea"/>
                <a:cs typeface="+mn-cs"/>
              </a:defRPr>
            </a:lvl8pPr>
            <a:lvl9pPr marL="3909974" algn="l" defTabSz="977494" rtl="0" eaLnBrk="1" latinLnBrk="0" hangingPunct="1">
              <a:defRPr kumimoji="1" sz="1900" kern="1200">
                <a:solidFill>
                  <a:schemeClr val="tx1"/>
                </a:solidFill>
                <a:latin typeface="+mn-lt"/>
                <a:ea typeface="+mn-ea"/>
                <a:cs typeface="+mn-cs"/>
              </a:defRPr>
            </a:lvl9pPr>
          </a:lstStyle>
          <a:p>
            <a:pPr>
              <a:buNone/>
            </a:pPr>
            <a:r>
              <a:rPr lang="ja-JP" altLang="en-US" sz="1200" b="1" dirty="0">
                <a:solidFill>
                  <a:srgbClr val="FF6600"/>
                </a:solidFill>
                <a:latin typeface="HGPｺﾞｼｯｸM" panose="020B0600000000000000" pitchFamily="50" charset="-128"/>
                <a:ea typeface="HGPｺﾞｼｯｸM" panose="020B0600000000000000" pitchFamily="50" charset="-128"/>
              </a:rPr>
              <a:t>漁業経営改善計画の達成に必要な次の資金（新型コロナウイルスの影響に対応するものに限ります。）</a:t>
            </a:r>
            <a:endParaRPr lang="en-US" altLang="ja-JP" sz="1200" b="1" dirty="0">
              <a:solidFill>
                <a:srgbClr val="FF6600"/>
              </a:solidFill>
              <a:latin typeface="HGPｺﾞｼｯｸM" panose="020B0600000000000000" pitchFamily="50" charset="-128"/>
              <a:ea typeface="HGPｺﾞｼｯｸM" panose="020B0600000000000000" pitchFamily="50" charset="-128"/>
            </a:endParaRPr>
          </a:p>
          <a:p>
            <a:pPr>
              <a:buNone/>
            </a:pPr>
            <a:r>
              <a:rPr lang="ja-JP" altLang="en-US" sz="1200" b="1" dirty="0">
                <a:solidFill>
                  <a:srgbClr val="FF6600"/>
                </a:solidFill>
                <a:latin typeface="HGPｺﾞｼｯｸM" panose="020B0600000000000000" pitchFamily="50" charset="-128"/>
                <a:ea typeface="HGPｺﾞｼｯｸM" panose="020B0600000000000000" pitchFamily="50" charset="-128"/>
              </a:rPr>
              <a:t>○漁船、漁具、施設の取得</a:t>
            </a:r>
            <a:endParaRPr lang="en-US" altLang="ja-JP" sz="1200" b="1" dirty="0">
              <a:solidFill>
                <a:srgbClr val="FF6600"/>
              </a:solidFill>
              <a:latin typeface="HGPｺﾞｼｯｸM" panose="020B0600000000000000" pitchFamily="50" charset="-128"/>
              <a:ea typeface="HGPｺﾞｼｯｸM" panose="020B0600000000000000" pitchFamily="50" charset="-128"/>
            </a:endParaRPr>
          </a:p>
          <a:p>
            <a:pPr>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○修繕費、利用料の一括払い等</a:t>
            </a:r>
            <a:endParaRPr lang="en-US" altLang="ja-JP" sz="1200" b="1" dirty="0">
              <a:solidFill>
                <a:srgbClr val="FF6600"/>
              </a:solidFill>
              <a:latin typeface="HGPｺﾞｼｯｸM" panose="020B0600000000000000" pitchFamily="50" charset="-128"/>
              <a:ea typeface="HGPｺﾞｼｯｸM" panose="020B0600000000000000" pitchFamily="50" charset="-128"/>
            </a:endParaRPr>
          </a:p>
        </p:txBody>
      </p:sp>
      <p:sp>
        <p:nvSpPr>
          <p:cNvPr id="38" name="Rectangle 69"/>
          <p:cNvSpPr>
            <a:spLocks noChangeArrowheads="1"/>
          </p:cNvSpPr>
          <p:nvPr/>
        </p:nvSpPr>
        <p:spPr bwMode="auto">
          <a:xfrm>
            <a:off x="277394" y="4619625"/>
            <a:ext cx="1072506" cy="266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defPPr>
              <a:defRPr lang="ja-JP"/>
            </a:defPPr>
            <a:lvl1pPr marL="0" algn="l" defTabSz="977494" rtl="0" eaLnBrk="1" latinLnBrk="0" hangingPunct="1">
              <a:defRPr kumimoji="1" sz="1900" kern="1200">
                <a:solidFill>
                  <a:schemeClr val="tx1"/>
                </a:solidFill>
                <a:latin typeface="+mn-lt"/>
                <a:ea typeface="+mn-ea"/>
                <a:cs typeface="+mn-cs"/>
              </a:defRPr>
            </a:lvl1pPr>
            <a:lvl2pPr marL="488747" algn="l" defTabSz="977494" rtl="0" eaLnBrk="1" latinLnBrk="0" hangingPunct="1">
              <a:defRPr kumimoji="1" sz="1900" kern="1200">
                <a:solidFill>
                  <a:schemeClr val="tx1"/>
                </a:solidFill>
                <a:latin typeface="+mn-lt"/>
                <a:ea typeface="+mn-ea"/>
                <a:cs typeface="+mn-cs"/>
              </a:defRPr>
            </a:lvl2pPr>
            <a:lvl3pPr marL="977494" algn="l" defTabSz="977494" rtl="0" eaLnBrk="1" latinLnBrk="0" hangingPunct="1">
              <a:defRPr kumimoji="1" sz="1900" kern="1200">
                <a:solidFill>
                  <a:schemeClr val="tx1"/>
                </a:solidFill>
                <a:latin typeface="+mn-lt"/>
                <a:ea typeface="+mn-ea"/>
                <a:cs typeface="+mn-cs"/>
              </a:defRPr>
            </a:lvl3pPr>
            <a:lvl4pPr marL="1466240" algn="l" defTabSz="977494" rtl="0" eaLnBrk="1" latinLnBrk="0" hangingPunct="1">
              <a:defRPr kumimoji="1" sz="1900" kern="1200">
                <a:solidFill>
                  <a:schemeClr val="tx1"/>
                </a:solidFill>
                <a:latin typeface="+mn-lt"/>
                <a:ea typeface="+mn-ea"/>
                <a:cs typeface="+mn-cs"/>
              </a:defRPr>
            </a:lvl4pPr>
            <a:lvl5pPr marL="1954987" algn="l" defTabSz="977494" rtl="0" eaLnBrk="1" latinLnBrk="0" hangingPunct="1">
              <a:defRPr kumimoji="1" sz="1900" kern="1200">
                <a:solidFill>
                  <a:schemeClr val="tx1"/>
                </a:solidFill>
                <a:latin typeface="+mn-lt"/>
                <a:ea typeface="+mn-ea"/>
                <a:cs typeface="+mn-cs"/>
              </a:defRPr>
            </a:lvl5pPr>
            <a:lvl6pPr marL="2443734" algn="l" defTabSz="977494" rtl="0" eaLnBrk="1" latinLnBrk="0" hangingPunct="1">
              <a:defRPr kumimoji="1" sz="1900" kern="1200">
                <a:solidFill>
                  <a:schemeClr val="tx1"/>
                </a:solidFill>
                <a:latin typeface="+mn-lt"/>
                <a:ea typeface="+mn-ea"/>
                <a:cs typeface="+mn-cs"/>
              </a:defRPr>
            </a:lvl6pPr>
            <a:lvl7pPr marL="2932481" algn="l" defTabSz="977494" rtl="0" eaLnBrk="1" latinLnBrk="0" hangingPunct="1">
              <a:defRPr kumimoji="1" sz="1900" kern="1200">
                <a:solidFill>
                  <a:schemeClr val="tx1"/>
                </a:solidFill>
                <a:latin typeface="+mn-lt"/>
                <a:ea typeface="+mn-ea"/>
                <a:cs typeface="+mn-cs"/>
              </a:defRPr>
            </a:lvl7pPr>
            <a:lvl8pPr marL="3421228" algn="l" defTabSz="977494" rtl="0" eaLnBrk="1" latinLnBrk="0" hangingPunct="1">
              <a:defRPr kumimoji="1" sz="1900" kern="1200">
                <a:solidFill>
                  <a:schemeClr val="tx1"/>
                </a:solidFill>
                <a:latin typeface="+mn-lt"/>
                <a:ea typeface="+mn-ea"/>
                <a:cs typeface="+mn-cs"/>
              </a:defRPr>
            </a:lvl8pPr>
            <a:lvl9pPr marL="3909974" algn="l" defTabSz="977494" rtl="0" eaLnBrk="1" latinLnBrk="0" hangingPunct="1">
              <a:defRPr kumimoji="1" sz="1900" kern="1200">
                <a:solidFill>
                  <a:schemeClr val="tx1"/>
                </a:solidFill>
                <a:latin typeface="+mn-lt"/>
                <a:ea typeface="+mn-ea"/>
                <a:cs typeface="+mn-cs"/>
              </a:defRPr>
            </a:lvl9pPr>
          </a:lstStyle>
          <a:p>
            <a:pPr algn="dist">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利　率</a:t>
            </a:r>
          </a:p>
        </p:txBody>
      </p:sp>
      <p:sp>
        <p:nvSpPr>
          <p:cNvPr id="39" name="Rectangle 70"/>
          <p:cNvSpPr>
            <a:spLocks noChangeArrowheads="1"/>
          </p:cNvSpPr>
          <p:nvPr/>
        </p:nvSpPr>
        <p:spPr bwMode="auto">
          <a:xfrm>
            <a:off x="1337912" y="4608265"/>
            <a:ext cx="5739163" cy="281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defPPr>
              <a:defRPr lang="ja-JP"/>
            </a:defPPr>
            <a:lvl1pPr marL="0" algn="l" defTabSz="977494" rtl="0" eaLnBrk="1" latinLnBrk="0" hangingPunct="1">
              <a:defRPr kumimoji="1" sz="1900" kern="1200">
                <a:solidFill>
                  <a:schemeClr val="tx1"/>
                </a:solidFill>
                <a:latin typeface="+mn-lt"/>
                <a:ea typeface="+mn-ea"/>
                <a:cs typeface="+mn-cs"/>
              </a:defRPr>
            </a:lvl1pPr>
            <a:lvl2pPr marL="488747" algn="l" defTabSz="977494" rtl="0" eaLnBrk="1" latinLnBrk="0" hangingPunct="1">
              <a:defRPr kumimoji="1" sz="1900" kern="1200">
                <a:solidFill>
                  <a:schemeClr val="tx1"/>
                </a:solidFill>
                <a:latin typeface="+mn-lt"/>
                <a:ea typeface="+mn-ea"/>
                <a:cs typeface="+mn-cs"/>
              </a:defRPr>
            </a:lvl2pPr>
            <a:lvl3pPr marL="977494" algn="l" defTabSz="977494" rtl="0" eaLnBrk="1" latinLnBrk="0" hangingPunct="1">
              <a:defRPr kumimoji="1" sz="1900" kern="1200">
                <a:solidFill>
                  <a:schemeClr val="tx1"/>
                </a:solidFill>
                <a:latin typeface="+mn-lt"/>
                <a:ea typeface="+mn-ea"/>
                <a:cs typeface="+mn-cs"/>
              </a:defRPr>
            </a:lvl3pPr>
            <a:lvl4pPr marL="1466240" algn="l" defTabSz="977494" rtl="0" eaLnBrk="1" latinLnBrk="0" hangingPunct="1">
              <a:defRPr kumimoji="1" sz="1900" kern="1200">
                <a:solidFill>
                  <a:schemeClr val="tx1"/>
                </a:solidFill>
                <a:latin typeface="+mn-lt"/>
                <a:ea typeface="+mn-ea"/>
                <a:cs typeface="+mn-cs"/>
              </a:defRPr>
            </a:lvl4pPr>
            <a:lvl5pPr marL="1954987" algn="l" defTabSz="977494" rtl="0" eaLnBrk="1" latinLnBrk="0" hangingPunct="1">
              <a:defRPr kumimoji="1" sz="1900" kern="1200">
                <a:solidFill>
                  <a:schemeClr val="tx1"/>
                </a:solidFill>
                <a:latin typeface="+mn-lt"/>
                <a:ea typeface="+mn-ea"/>
                <a:cs typeface="+mn-cs"/>
              </a:defRPr>
            </a:lvl5pPr>
            <a:lvl6pPr marL="2443734" algn="l" defTabSz="977494" rtl="0" eaLnBrk="1" latinLnBrk="0" hangingPunct="1">
              <a:defRPr kumimoji="1" sz="1900" kern="1200">
                <a:solidFill>
                  <a:schemeClr val="tx1"/>
                </a:solidFill>
                <a:latin typeface="+mn-lt"/>
                <a:ea typeface="+mn-ea"/>
                <a:cs typeface="+mn-cs"/>
              </a:defRPr>
            </a:lvl6pPr>
            <a:lvl7pPr marL="2932481" algn="l" defTabSz="977494" rtl="0" eaLnBrk="1" latinLnBrk="0" hangingPunct="1">
              <a:defRPr kumimoji="1" sz="1900" kern="1200">
                <a:solidFill>
                  <a:schemeClr val="tx1"/>
                </a:solidFill>
                <a:latin typeface="+mn-lt"/>
                <a:ea typeface="+mn-ea"/>
                <a:cs typeface="+mn-cs"/>
              </a:defRPr>
            </a:lvl7pPr>
            <a:lvl8pPr marL="3421228" algn="l" defTabSz="977494" rtl="0" eaLnBrk="1" latinLnBrk="0" hangingPunct="1">
              <a:defRPr kumimoji="1" sz="1900" kern="1200">
                <a:solidFill>
                  <a:schemeClr val="tx1"/>
                </a:solidFill>
                <a:latin typeface="+mn-lt"/>
                <a:ea typeface="+mn-ea"/>
                <a:cs typeface="+mn-cs"/>
              </a:defRPr>
            </a:lvl8pPr>
            <a:lvl9pPr marL="3909974" algn="l" defTabSz="977494" rtl="0" eaLnBrk="1" latinLnBrk="0" hangingPunct="1">
              <a:defRPr kumimoji="1" sz="1900" kern="1200">
                <a:solidFill>
                  <a:schemeClr val="tx1"/>
                </a:solidFill>
                <a:latin typeface="+mn-lt"/>
                <a:ea typeface="+mn-ea"/>
                <a:cs typeface="+mn-cs"/>
              </a:defRPr>
            </a:lvl9pPr>
          </a:lstStyle>
          <a:p>
            <a:pPr>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実質無利子（融資当初５年間）</a:t>
            </a:r>
          </a:p>
        </p:txBody>
      </p:sp>
      <p:sp>
        <p:nvSpPr>
          <p:cNvPr id="40" name="Rectangle 94"/>
          <p:cNvSpPr>
            <a:spLocks noChangeArrowheads="1"/>
          </p:cNvSpPr>
          <p:nvPr/>
        </p:nvSpPr>
        <p:spPr bwMode="auto">
          <a:xfrm>
            <a:off x="277393" y="4904576"/>
            <a:ext cx="1084379" cy="283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defPPr>
              <a:defRPr lang="ja-JP"/>
            </a:defPPr>
            <a:lvl1pPr marL="0" algn="l" defTabSz="977494" rtl="0" eaLnBrk="1" latinLnBrk="0" hangingPunct="1">
              <a:defRPr kumimoji="1" sz="1900" kern="1200">
                <a:solidFill>
                  <a:schemeClr val="tx1"/>
                </a:solidFill>
                <a:latin typeface="+mn-lt"/>
                <a:ea typeface="+mn-ea"/>
                <a:cs typeface="+mn-cs"/>
              </a:defRPr>
            </a:lvl1pPr>
            <a:lvl2pPr marL="488747" algn="l" defTabSz="977494" rtl="0" eaLnBrk="1" latinLnBrk="0" hangingPunct="1">
              <a:defRPr kumimoji="1" sz="1900" kern="1200">
                <a:solidFill>
                  <a:schemeClr val="tx1"/>
                </a:solidFill>
                <a:latin typeface="+mn-lt"/>
                <a:ea typeface="+mn-ea"/>
                <a:cs typeface="+mn-cs"/>
              </a:defRPr>
            </a:lvl2pPr>
            <a:lvl3pPr marL="977494" algn="l" defTabSz="977494" rtl="0" eaLnBrk="1" latinLnBrk="0" hangingPunct="1">
              <a:defRPr kumimoji="1" sz="1900" kern="1200">
                <a:solidFill>
                  <a:schemeClr val="tx1"/>
                </a:solidFill>
                <a:latin typeface="+mn-lt"/>
                <a:ea typeface="+mn-ea"/>
                <a:cs typeface="+mn-cs"/>
              </a:defRPr>
            </a:lvl3pPr>
            <a:lvl4pPr marL="1466240" algn="l" defTabSz="977494" rtl="0" eaLnBrk="1" latinLnBrk="0" hangingPunct="1">
              <a:defRPr kumimoji="1" sz="1900" kern="1200">
                <a:solidFill>
                  <a:schemeClr val="tx1"/>
                </a:solidFill>
                <a:latin typeface="+mn-lt"/>
                <a:ea typeface="+mn-ea"/>
                <a:cs typeface="+mn-cs"/>
              </a:defRPr>
            </a:lvl4pPr>
            <a:lvl5pPr marL="1954987" algn="l" defTabSz="977494" rtl="0" eaLnBrk="1" latinLnBrk="0" hangingPunct="1">
              <a:defRPr kumimoji="1" sz="1900" kern="1200">
                <a:solidFill>
                  <a:schemeClr val="tx1"/>
                </a:solidFill>
                <a:latin typeface="+mn-lt"/>
                <a:ea typeface="+mn-ea"/>
                <a:cs typeface="+mn-cs"/>
              </a:defRPr>
            </a:lvl5pPr>
            <a:lvl6pPr marL="2443734" algn="l" defTabSz="977494" rtl="0" eaLnBrk="1" latinLnBrk="0" hangingPunct="1">
              <a:defRPr kumimoji="1" sz="1900" kern="1200">
                <a:solidFill>
                  <a:schemeClr val="tx1"/>
                </a:solidFill>
                <a:latin typeface="+mn-lt"/>
                <a:ea typeface="+mn-ea"/>
                <a:cs typeface="+mn-cs"/>
              </a:defRPr>
            </a:lvl6pPr>
            <a:lvl7pPr marL="2932481" algn="l" defTabSz="977494" rtl="0" eaLnBrk="1" latinLnBrk="0" hangingPunct="1">
              <a:defRPr kumimoji="1" sz="1900" kern="1200">
                <a:solidFill>
                  <a:schemeClr val="tx1"/>
                </a:solidFill>
                <a:latin typeface="+mn-lt"/>
                <a:ea typeface="+mn-ea"/>
                <a:cs typeface="+mn-cs"/>
              </a:defRPr>
            </a:lvl7pPr>
            <a:lvl8pPr marL="3421228" algn="l" defTabSz="977494" rtl="0" eaLnBrk="1" latinLnBrk="0" hangingPunct="1">
              <a:defRPr kumimoji="1" sz="1900" kern="1200">
                <a:solidFill>
                  <a:schemeClr val="tx1"/>
                </a:solidFill>
                <a:latin typeface="+mn-lt"/>
                <a:ea typeface="+mn-ea"/>
                <a:cs typeface="+mn-cs"/>
              </a:defRPr>
            </a:lvl8pPr>
            <a:lvl9pPr marL="3909974" algn="l" defTabSz="977494" rtl="0" eaLnBrk="1" latinLnBrk="0" hangingPunct="1">
              <a:defRPr kumimoji="1" sz="1900" kern="1200">
                <a:solidFill>
                  <a:schemeClr val="tx1"/>
                </a:solidFill>
                <a:latin typeface="+mn-lt"/>
                <a:ea typeface="+mn-ea"/>
                <a:cs typeface="+mn-cs"/>
              </a:defRPr>
            </a:lvl9pPr>
          </a:lstStyle>
          <a:p>
            <a:pPr algn="dist">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融資期間</a:t>
            </a:r>
          </a:p>
        </p:txBody>
      </p:sp>
      <p:sp>
        <p:nvSpPr>
          <p:cNvPr id="41" name="Rectangle 95"/>
          <p:cNvSpPr>
            <a:spLocks noChangeArrowheads="1"/>
          </p:cNvSpPr>
          <p:nvPr/>
        </p:nvSpPr>
        <p:spPr bwMode="auto">
          <a:xfrm>
            <a:off x="1342104" y="4908607"/>
            <a:ext cx="5734971" cy="279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defPPr>
              <a:defRPr lang="ja-JP"/>
            </a:defPPr>
            <a:lvl1pPr marL="0" algn="l" defTabSz="977494" rtl="0" eaLnBrk="1" latinLnBrk="0" hangingPunct="1">
              <a:defRPr kumimoji="1" sz="1900" kern="1200">
                <a:solidFill>
                  <a:schemeClr val="tx1"/>
                </a:solidFill>
                <a:latin typeface="+mn-lt"/>
                <a:ea typeface="+mn-ea"/>
                <a:cs typeface="+mn-cs"/>
              </a:defRPr>
            </a:lvl1pPr>
            <a:lvl2pPr marL="488747" algn="l" defTabSz="977494" rtl="0" eaLnBrk="1" latinLnBrk="0" hangingPunct="1">
              <a:defRPr kumimoji="1" sz="1900" kern="1200">
                <a:solidFill>
                  <a:schemeClr val="tx1"/>
                </a:solidFill>
                <a:latin typeface="+mn-lt"/>
                <a:ea typeface="+mn-ea"/>
                <a:cs typeface="+mn-cs"/>
              </a:defRPr>
            </a:lvl2pPr>
            <a:lvl3pPr marL="977494" algn="l" defTabSz="977494" rtl="0" eaLnBrk="1" latinLnBrk="0" hangingPunct="1">
              <a:defRPr kumimoji="1" sz="1900" kern="1200">
                <a:solidFill>
                  <a:schemeClr val="tx1"/>
                </a:solidFill>
                <a:latin typeface="+mn-lt"/>
                <a:ea typeface="+mn-ea"/>
                <a:cs typeface="+mn-cs"/>
              </a:defRPr>
            </a:lvl3pPr>
            <a:lvl4pPr marL="1466240" algn="l" defTabSz="977494" rtl="0" eaLnBrk="1" latinLnBrk="0" hangingPunct="1">
              <a:defRPr kumimoji="1" sz="1900" kern="1200">
                <a:solidFill>
                  <a:schemeClr val="tx1"/>
                </a:solidFill>
                <a:latin typeface="+mn-lt"/>
                <a:ea typeface="+mn-ea"/>
                <a:cs typeface="+mn-cs"/>
              </a:defRPr>
            </a:lvl4pPr>
            <a:lvl5pPr marL="1954987" algn="l" defTabSz="977494" rtl="0" eaLnBrk="1" latinLnBrk="0" hangingPunct="1">
              <a:defRPr kumimoji="1" sz="1900" kern="1200">
                <a:solidFill>
                  <a:schemeClr val="tx1"/>
                </a:solidFill>
                <a:latin typeface="+mn-lt"/>
                <a:ea typeface="+mn-ea"/>
                <a:cs typeface="+mn-cs"/>
              </a:defRPr>
            </a:lvl5pPr>
            <a:lvl6pPr marL="2443734" algn="l" defTabSz="977494" rtl="0" eaLnBrk="1" latinLnBrk="0" hangingPunct="1">
              <a:defRPr kumimoji="1" sz="1900" kern="1200">
                <a:solidFill>
                  <a:schemeClr val="tx1"/>
                </a:solidFill>
                <a:latin typeface="+mn-lt"/>
                <a:ea typeface="+mn-ea"/>
                <a:cs typeface="+mn-cs"/>
              </a:defRPr>
            </a:lvl6pPr>
            <a:lvl7pPr marL="2932481" algn="l" defTabSz="977494" rtl="0" eaLnBrk="1" latinLnBrk="0" hangingPunct="1">
              <a:defRPr kumimoji="1" sz="1900" kern="1200">
                <a:solidFill>
                  <a:schemeClr val="tx1"/>
                </a:solidFill>
                <a:latin typeface="+mn-lt"/>
                <a:ea typeface="+mn-ea"/>
                <a:cs typeface="+mn-cs"/>
              </a:defRPr>
            </a:lvl7pPr>
            <a:lvl8pPr marL="3421228" algn="l" defTabSz="977494" rtl="0" eaLnBrk="1" latinLnBrk="0" hangingPunct="1">
              <a:defRPr kumimoji="1" sz="1900" kern="1200">
                <a:solidFill>
                  <a:schemeClr val="tx1"/>
                </a:solidFill>
                <a:latin typeface="+mn-lt"/>
                <a:ea typeface="+mn-ea"/>
                <a:cs typeface="+mn-cs"/>
              </a:defRPr>
            </a:lvl8pPr>
            <a:lvl9pPr marL="3909974" algn="l" defTabSz="977494" rtl="0" eaLnBrk="1" latinLnBrk="0" hangingPunct="1">
              <a:defRPr kumimoji="1" sz="1900" kern="1200">
                <a:solidFill>
                  <a:schemeClr val="tx1"/>
                </a:solidFill>
                <a:latin typeface="+mn-lt"/>
                <a:ea typeface="+mn-ea"/>
                <a:cs typeface="+mn-cs"/>
              </a:defRPr>
            </a:lvl9pPr>
          </a:lstStyle>
          <a:p>
            <a:pPr>
              <a:buFontTx/>
              <a:buNone/>
            </a:pPr>
            <a:r>
              <a:rPr lang="en-US" altLang="ja-JP" sz="1200" b="1" dirty="0">
                <a:solidFill>
                  <a:srgbClr val="FF6600"/>
                </a:solidFill>
                <a:latin typeface="HGPｺﾞｼｯｸM" panose="020B0600000000000000" pitchFamily="50" charset="-128"/>
                <a:ea typeface="HGPｺﾞｼｯｸM" panose="020B0600000000000000" pitchFamily="50" charset="-128"/>
              </a:rPr>
              <a:t>15</a:t>
            </a:r>
            <a:r>
              <a:rPr lang="ja-JP" altLang="en-US" sz="1200" b="1" dirty="0">
                <a:solidFill>
                  <a:srgbClr val="FF6600"/>
                </a:solidFill>
                <a:latin typeface="HGPｺﾞｼｯｸM" panose="020B0600000000000000" pitchFamily="50" charset="-128"/>
                <a:ea typeface="HGPｺﾞｼｯｸM" panose="020B0600000000000000" pitchFamily="50" charset="-128"/>
              </a:rPr>
              <a:t>年以内（うち据置期間３年以内）</a:t>
            </a:r>
          </a:p>
        </p:txBody>
      </p:sp>
      <p:sp>
        <p:nvSpPr>
          <p:cNvPr id="42" name="Rectangle 94"/>
          <p:cNvSpPr>
            <a:spLocks noChangeArrowheads="1"/>
          </p:cNvSpPr>
          <p:nvPr/>
        </p:nvSpPr>
        <p:spPr bwMode="auto">
          <a:xfrm>
            <a:off x="276225" y="5188506"/>
            <a:ext cx="1057275" cy="345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defPPr>
              <a:defRPr lang="ja-JP"/>
            </a:defPPr>
            <a:lvl1pPr marL="0" algn="l" defTabSz="977494" rtl="0" eaLnBrk="1" latinLnBrk="0" hangingPunct="1">
              <a:defRPr kumimoji="1" sz="1900" kern="1200">
                <a:solidFill>
                  <a:schemeClr val="tx1"/>
                </a:solidFill>
                <a:latin typeface="+mn-lt"/>
                <a:ea typeface="+mn-ea"/>
                <a:cs typeface="+mn-cs"/>
              </a:defRPr>
            </a:lvl1pPr>
            <a:lvl2pPr marL="488747" algn="l" defTabSz="977494" rtl="0" eaLnBrk="1" latinLnBrk="0" hangingPunct="1">
              <a:defRPr kumimoji="1" sz="1900" kern="1200">
                <a:solidFill>
                  <a:schemeClr val="tx1"/>
                </a:solidFill>
                <a:latin typeface="+mn-lt"/>
                <a:ea typeface="+mn-ea"/>
                <a:cs typeface="+mn-cs"/>
              </a:defRPr>
            </a:lvl2pPr>
            <a:lvl3pPr marL="977494" algn="l" defTabSz="977494" rtl="0" eaLnBrk="1" latinLnBrk="0" hangingPunct="1">
              <a:defRPr kumimoji="1" sz="1900" kern="1200">
                <a:solidFill>
                  <a:schemeClr val="tx1"/>
                </a:solidFill>
                <a:latin typeface="+mn-lt"/>
                <a:ea typeface="+mn-ea"/>
                <a:cs typeface="+mn-cs"/>
              </a:defRPr>
            </a:lvl3pPr>
            <a:lvl4pPr marL="1466240" algn="l" defTabSz="977494" rtl="0" eaLnBrk="1" latinLnBrk="0" hangingPunct="1">
              <a:defRPr kumimoji="1" sz="1900" kern="1200">
                <a:solidFill>
                  <a:schemeClr val="tx1"/>
                </a:solidFill>
                <a:latin typeface="+mn-lt"/>
                <a:ea typeface="+mn-ea"/>
                <a:cs typeface="+mn-cs"/>
              </a:defRPr>
            </a:lvl4pPr>
            <a:lvl5pPr marL="1954987" algn="l" defTabSz="977494" rtl="0" eaLnBrk="1" latinLnBrk="0" hangingPunct="1">
              <a:defRPr kumimoji="1" sz="1900" kern="1200">
                <a:solidFill>
                  <a:schemeClr val="tx1"/>
                </a:solidFill>
                <a:latin typeface="+mn-lt"/>
                <a:ea typeface="+mn-ea"/>
                <a:cs typeface="+mn-cs"/>
              </a:defRPr>
            </a:lvl5pPr>
            <a:lvl6pPr marL="2443734" algn="l" defTabSz="977494" rtl="0" eaLnBrk="1" latinLnBrk="0" hangingPunct="1">
              <a:defRPr kumimoji="1" sz="1900" kern="1200">
                <a:solidFill>
                  <a:schemeClr val="tx1"/>
                </a:solidFill>
                <a:latin typeface="+mn-lt"/>
                <a:ea typeface="+mn-ea"/>
                <a:cs typeface="+mn-cs"/>
              </a:defRPr>
            </a:lvl6pPr>
            <a:lvl7pPr marL="2932481" algn="l" defTabSz="977494" rtl="0" eaLnBrk="1" latinLnBrk="0" hangingPunct="1">
              <a:defRPr kumimoji="1" sz="1900" kern="1200">
                <a:solidFill>
                  <a:schemeClr val="tx1"/>
                </a:solidFill>
                <a:latin typeface="+mn-lt"/>
                <a:ea typeface="+mn-ea"/>
                <a:cs typeface="+mn-cs"/>
              </a:defRPr>
            </a:lvl7pPr>
            <a:lvl8pPr marL="3421228" algn="l" defTabSz="977494" rtl="0" eaLnBrk="1" latinLnBrk="0" hangingPunct="1">
              <a:defRPr kumimoji="1" sz="1900" kern="1200">
                <a:solidFill>
                  <a:schemeClr val="tx1"/>
                </a:solidFill>
                <a:latin typeface="+mn-lt"/>
                <a:ea typeface="+mn-ea"/>
                <a:cs typeface="+mn-cs"/>
              </a:defRPr>
            </a:lvl8pPr>
            <a:lvl9pPr marL="3909974" algn="l" defTabSz="977494" rtl="0" eaLnBrk="1" latinLnBrk="0" hangingPunct="1">
              <a:defRPr kumimoji="1" sz="1900" kern="1200">
                <a:solidFill>
                  <a:schemeClr val="tx1"/>
                </a:solidFill>
                <a:latin typeface="+mn-lt"/>
                <a:ea typeface="+mn-ea"/>
                <a:cs typeface="+mn-cs"/>
              </a:defRPr>
            </a:lvl9pPr>
          </a:lstStyle>
          <a:p>
            <a:pPr algn="dist">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融資限度額</a:t>
            </a:r>
          </a:p>
        </p:txBody>
      </p:sp>
      <p:sp>
        <p:nvSpPr>
          <p:cNvPr id="44" name="Rectangle 95"/>
          <p:cNvSpPr>
            <a:spLocks noChangeArrowheads="1"/>
          </p:cNvSpPr>
          <p:nvPr/>
        </p:nvSpPr>
        <p:spPr bwMode="auto">
          <a:xfrm>
            <a:off x="1333499" y="5188505"/>
            <a:ext cx="5880113" cy="3359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defPPr>
              <a:defRPr lang="ja-JP"/>
            </a:defPPr>
            <a:lvl1pPr marL="0" algn="l" defTabSz="977494" rtl="0" eaLnBrk="1" latinLnBrk="0" hangingPunct="1">
              <a:defRPr kumimoji="1" sz="1900" kern="1200">
                <a:solidFill>
                  <a:schemeClr val="tx1"/>
                </a:solidFill>
                <a:latin typeface="+mn-lt"/>
                <a:ea typeface="+mn-ea"/>
                <a:cs typeface="+mn-cs"/>
              </a:defRPr>
            </a:lvl1pPr>
            <a:lvl2pPr marL="488747" algn="l" defTabSz="977494" rtl="0" eaLnBrk="1" latinLnBrk="0" hangingPunct="1">
              <a:defRPr kumimoji="1" sz="1900" kern="1200">
                <a:solidFill>
                  <a:schemeClr val="tx1"/>
                </a:solidFill>
                <a:latin typeface="+mn-lt"/>
                <a:ea typeface="+mn-ea"/>
                <a:cs typeface="+mn-cs"/>
              </a:defRPr>
            </a:lvl2pPr>
            <a:lvl3pPr marL="977494" algn="l" defTabSz="977494" rtl="0" eaLnBrk="1" latinLnBrk="0" hangingPunct="1">
              <a:defRPr kumimoji="1" sz="1900" kern="1200">
                <a:solidFill>
                  <a:schemeClr val="tx1"/>
                </a:solidFill>
                <a:latin typeface="+mn-lt"/>
                <a:ea typeface="+mn-ea"/>
                <a:cs typeface="+mn-cs"/>
              </a:defRPr>
            </a:lvl3pPr>
            <a:lvl4pPr marL="1466240" algn="l" defTabSz="977494" rtl="0" eaLnBrk="1" latinLnBrk="0" hangingPunct="1">
              <a:defRPr kumimoji="1" sz="1900" kern="1200">
                <a:solidFill>
                  <a:schemeClr val="tx1"/>
                </a:solidFill>
                <a:latin typeface="+mn-lt"/>
                <a:ea typeface="+mn-ea"/>
                <a:cs typeface="+mn-cs"/>
              </a:defRPr>
            </a:lvl4pPr>
            <a:lvl5pPr marL="1954987" algn="l" defTabSz="977494" rtl="0" eaLnBrk="1" latinLnBrk="0" hangingPunct="1">
              <a:defRPr kumimoji="1" sz="1900" kern="1200">
                <a:solidFill>
                  <a:schemeClr val="tx1"/>
                </a:solidFill>
                <a:latin typeface="+mn-lt"/>
                <a:ea typeface="+mn-ea"/>
                <a:cs typeface="+mn-cs"/>
              </a:defRPr>
            </a:lvl5pPr>
            <a:lvl6pPr marL="2443734" algn="l" defTabSz="977494" rtl="0" eaLnBrk="1" latinLnBrk="0" hangingPunct="1">
              <a:defRPr kumimoji="1" sz="1900" kern="1200">
                <a:solidFill>
                  <a:schemeClr val="tx1"/>
                </a:solidFill>
                <a:latin typeface="+mn-lt"/>
                <a:ea typeface="+mn-ea"/>
                <a:cs typeface="+mn-cs"/>
              </a:defRPr>
            </a:lvl6pPr>
            <a:lvl7pPr marL="2932481" algn="l" defTabSz="977494" rtl="0" eaLnBrk="1" latinLnBrk="0" hangingPunct="1">
              <a:defRPr kumimoji="1" sz="1900" kern="1200">
                <a:solidFill>
                  <a:schemeClr val="tx1"/>
                </a:solidFill>
                <a:latin typeface="+mn-lt"/>
                <a:ea typeface="+mn-ea"/>
                <a:cs typeface="+mn-cs"/>
              </a:defRPr>
            </a:lvl7pPr>
            <a:lvl8pPr marL="3421228" algn="l" defTabSz="977494" rtl="0" eaLnBrk="1" latinLnBrk="0" hangingPunct="1">
              <a:defRPr kumimoji="1" sz="1900" kern="1200">
                <a:solidFill>
                  <a:schemeClr val="tx1"/>
                </a:solidFill>
                <a:latin typeface="+mn-lt"/>
                <a:ea typeface="+mn-ea"/>
                <a:cs typeface="+mn-cs"/>
              </a:defRPr>
            </a:lvl8pPr>
            <a:lvl9pPr marL="3909974" algn="l" defTabSz="977494" rtl="0" eaLnBrk="1" latinLnBrk="0" hangingPunct="1">
              <a:defRPr kumimoji="1" sz="1900" kern="1200">
                <a:solidFill>
                  <a:schemeClr val="tx1"/>
                </a:solidFill>
                <a:latin typeface="+mn-lt"/>
                <a:ea typeface="+mn-ea"/>
                <a:cs typeface="+mn-cs"/>
              </a:defRPr>
            </a:lvl9pPr>
          </a:lstStyle>
          <a:p>
            <a:pPr>
              <a:buFontTx/>
              <a:buNone/>
            </a:pPr>
            <a:r>
              <a:rPr lang="ja-JP" altLang="en-US" sz="1200" b="1" dirty="0">
                <a:solidFill>
                  <a:srgbClr val="FF6600"/>
                </a:solidFill>
                <a:latin typeface="HGPｺﾞｼｯｸM" panose="020B0600000000000000" pitchFamily="50" charset="-128"/>
                <a:ea typeface="HGPｺﾞｼｯｸM" panose="020B0600000000000000" pitchFamily="50" charset="-128"/>
              </a:rPr>
              <a:t>資金の使いみちによって融資限度額が異なります。</a:t>
            </a:r>
          </a:p>
        </p:txBody>
      </p:sp>
    </p:spTree>
    <p:extLst>
      <p:ext uri="{BB962C8B-B14F-4D97-AF65-F5344CB8AC3E}">
        <p14:creationId xmlns:p14="http://schemas.microsoft.com/office/powerpoint/2010/main" val="242609631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3060</TotalTime>
  <Words>997</Words>
  <Application>Microsoft Office PowerPoint</Application>
  <PresentationFormat>ユーザー設定</PresentationFormat>
  <Paragraphs>104</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HGPｺﾞｼｯｸE</vt:lpstr>
      <vt:lpstr>HGPｺﾞｼｯｸM</vt:lpstr>
      <vt:lpstr>HGS明朝E</vt:lpstr>
      <vt:lpstr>HGｺﾞｼｯｸE</vt:lpstr>
      <vt:lpstr>HG明朝E</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an62037</dc:creator>
  <cp:lastModifiedBy>USER1</cp:lastModifiedBy>
  <cp:revision>374</cp:revision>
  <cp:lastPrinted>2020-05-19T00:11:36Z</cp:lastPrinted>
  <dcterms:created xsi:type="dcterms:W3CDTF">2018-08-15T03:02:34Z</dcterms:created>
  <dcterms:modified xsi:type="dcterms:W3CDTF">2020-05-19T00:12:21Z</dcterms:modified>
</cp:coreProperties>
</file>